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6"/>
    <p:sldMasterId id="2147483682" r:id="rId7"/>
    <p:sldMasterId id="2147483683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</p:sldIdLst>
  <p:sldSz cy="5143500" cx="9144000"/>
  <p:notesSz cx="6858000" cy="9144000"/>
  <p:embeddedFontLst>
    <p:embeddedFont>
      <p:font typeface="Montserrat SemiBold"/>
      <p:regular r:id="rId58"/>
      <p:bold r:id="rId59"/>
      <p:italic r:id="rId60"/>
      <p:boldItalic r:id="rId61"/>
    </p:embeddedFont>
    <p:embeddedFont>
      <p:font typeface="Proxima Nova"/>
      <p:regular r:id="rId62"/>
      <p:bold r:id="rId63"/>
      <p:italic r:id="rId64"/>
      <p:boldItalic r:id="rId65"/>
    </p:embeddedFont>
    <p:embeddedFont>
      <p:font typeface="Montserrat"/>
      <p:regular r:id="rId66"/>
      <p:bold r:id="rId67"/>
      <p:italic r:id="rId68"/>
      <p:boldItalic r:id="rId69"/>
    </p:embeddedFont>
    <p:embeddedFont>
      <p:font typeface="Montserrat Medium"/>
      <p:regular r:id="rId70"/>
      <p:bold r:id="rId71"/>
      <p:italic r:id="rId72"/>
      <p:boldItalic r:id="rId73"/>
    </p:embeddedFont>
    <p:embeddedFont>
      <p:font typeface="Proxima Nova Semibold"/>
      <p:regular r:id="rId74"/>
      <p:bold r:id="rId75"/>
      <p:boldItalic r:id="rId76"/>
    </p:embeddedFont>
    <p:embeddedFont>
      <p:font typeface="PT Sans"/>
      <p:regular r:id="rId77"/>
      <p:bold r:id="rId78"/>
      <p:italic r:id="rId79"/>
      <p:boldItalic r:id="rId80"/>
    </p:embeddedFont>
    <p:embeddedFont>
      <p:font typeface="Anybody"/>
      <p:regular r:id="rId81"/>
      <p:bold r:id="rId82"/>
      <p:italic r:id="rId83"/>
      <p:boldItalic r:id="rId8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游雅碩"/>
  <p:cmAuthor clrIdx="1" id="1" initials="" lastIdx="1" name="龔弋筠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03F6ED1-4358-44DC-A398-EDB66C59AA2E}">
  <a:tblStyle styleId="{303F6ED1-4358-44DC-A398-EDB66C59AA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84" Type="http://schemas.openxmlformats.org/officeDocument/2006/relationships/font" Target="fonts/Anybody-boldItalic.fntdata"/><Relationship Id="rId83" Type="http://schemas.openxmlformats.org/officeDocument/2006/relationships/font" Target="fonts/Anybody-italic.fntdata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80" Type="http://schemas.openxmlformats.org/officeDocument/2006/relationships/font" Target="fonts/PTSans-boldItalic.fntdata"/><Relationship Id="rId82" Type="http://schemas.openxmlformats.org/officeDocument/2006/relationships/font" Target="fonts/Anybody-bold.fntdata"/><Relationship Id="rId81" Type="http://schemas.openxmlformats.org/officeDocument/2006/relationships/font" Target="fonts/Anybody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9" Type="http://schemas.openxmlformats.org/officeDocument/2006/relationships/slide" Target="slides/slide40.xml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7" Type="http://schemas.openxmlformats.org/officeDocument/2006/relationships/slideMaster" Target="slideMasters/slideMaster2.xml"/><Relationship Id="rId8" Type="http://schemas.openxmlformats.org/officeDocument/2006/relationships/slideMaster" Target="slideMasters/slideMaster3.xml"/><Relationship Id="rId73" Type="http://schemas.openxmlformats.org/officeDocument/2006/relationships/font" Target="fonts/MontserratMedium-boldItalic.fntdata"/><Relationship Id="rId72" Type="http://schemas.openxmlformats.org/officeDocument/2006/relationships/font" Target="fonts/MontserratMedium-italic.fntdata"/><Relationship Id="rId31" Type="http://schemas.openxmlformats.org/officeDocument/2006/relationships/slide" Target="slides/slide22.xml"/><Relationship Id="rId75" Type="http://schemas.openxmlformats.org/officeDocument/2006/relationships/font" Target="fonts/ProximaNovaSemibold-bold.fntdata"/><Relationship Id="rId30" Type="http://schemas.openxmlformats.org/officeDocument/2006/relationships/slide" Target="slides/slide21.xml"/><Relationship Id="rId74" Type="http://schemas.openxmlformats.org/officeDocument/2006/relationships/font" Target="fonts/ProximaNovaSemibold-regular.fntdata"/><Relationship Id="rId33" Type="http://schemas.openxmlformats.org/officeDocument/2006/relationships/slide" Target="slides/slide24.xml"/><Relationship Id="rId77" Type="http://schemas.openxmlformats.org/officeDocument/2006/relationships/font" Target="fonts/PTSans-regular.fntdata"/><Relationship Id="rId32" Type="http://schemas.openxmlformats.org/officeDocument/2006/relationships/slide" Target="slides/slide23.xml"/><Relationship Id="rId76" Type="http://schemas.openxmlformats.org/officeDocument/2006/relationships/font" Target="fonts/ProximaNovaSemibold-boldItalic.fntdata"/><Relationship Id="rId35" Type="http://schemas.openxmlformats.org/officeDocument/2006/relationships/slide" Target="slides/slide26.xml"/><Relationship Id="rId79" Type="http://schemas.openxmlformats.org/officeDocument/2006/relationships/font" Target="fonts/PTSans-italic.fntdata"/><Relationship Id="rId34" Type="http://schemas.openxmlformats.org/officeDocument/2006/relationships/slide" Target="slides/slide25.xml"/><Relationship Id="rId78" Type="http://schemas.openxmlformats.org/officeDocument/2006/relationships/font" Target="fonts/PTSans-bold.fntdata"/><Relationship Id="rId71" Type="http://schemas.openxmlformats.org/officeDocument/2006/relationships/font" Target="fonts/MontserratMedium-bold.fntdata"/><Relationship Id="rId70" Type="http://schemas.openxmlformats.org/officeDocument/2006/relationships/font" Target="fonts/MontserratMedium-regular.fntdata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62" Type="http://schemas.openxmlformats.org/officeDocument/2006/relationships/font" Target="fonts/ProximaNova-regular.fntdata"/><Relationship Id="rId61" Type="http://schemas.openxmlformats.org/officeDocument/2006/relationships/font" Target="fonts/MontserratSemiBold-boldItalic.fntdata"/><Relationship Id="rId20" Type="http://schemas.openxmlformats.org/officeDocument/2006/relationships/slide" Target="slides/slide11.xml"/><Relationship Id="rId64" Type="http://schemas.openxmlformats.org/officeDocument/2006/relationships/font" Target="fonts/ProximaNova-italic.fntdata"/><Relationship Id="rId63" Type="http://schemas.openxmlformats.org/officeDocument/2006/relationships/font" Target="fonts/ProximaNova-bold.fntdata"/><Relationship Id="rId22" Type="http://schemas.openxmlformats.org/officeDocument/2006/relationships/slide" Target="slides/slide13.xml"/><Relationship Id="rId66" Type="http://schemas.openxmlformats.org/officeDocument/2006/relationships/font" Target="fonts/Montserrat-regular.fntdata"/><Relationship Id="rId21" Type="http://schemas.openxmlformats.org/officeDocument/2006/relationships/slide" Target="slides/slide12.xml"/><Relationship Id="rId65" Type="http://schemas.openxmlformats.org/officeDocument/2006/relationships/font" Target="fonts/ProximaNova-boldItalic.fntdata"/><Relationship Id="rId24" Type="http://schemas.openxmlformats.org/officeDocument/2006/relationships/slide" Target="slides/slide15.xml"/><Relationship Id="rId68" Type="http://schemas.openxmlformats.org/officeDocument/2006/relationships/font" Target="fonts/Montserrat-italic.fntdata"/><Relationship Id="rId23" Type="http://schemas.openxmlformats.org/officeDocument/2006/relationships/slide" Target="slides/slide14.xml"/><Relationship Id="rId67" Type="http://schemas.openxmlformats.org/officeDocument/2006/relationships/font" Target="fonts/Montserrat-bold.fntdata"/><Relationship Id="rId60" Type="http://schemas.openxmlformats.org/officeDocument/2006/relationships/font" Target="fonts/MontserratSemiBold-italic.fntdata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69" Type="http://schemas.openxmlformats.org/officeDocument/2006/relationships/font" Target="fonts/Montserrat-boldItalic.fntdata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51" Type="http://schemas.openxmlformats.org/officeDocument/2006/relationships/slide" Target="slides/slide42.xml"/><Relationship Id="rId50" Type="http://schemas.openxmlformats.org/officeDocument/2006/relationships/slide" Target="slides/slide41.xml"/><Relationship Id="rId53" Type="http://schemas.openxmlformats.org/officeDocument/2006/relationships/slide" Target="slides/slide44.xml"/><Relationship Id="rId52" Type="http://schemas.openxmlformats.org/officeDocument/2006/relationships/slide" Target="slides/slide43.xml"/><Relationship Id="rId11" Type="http://schemas.openxmlformats.org/officeDocument/2006/relationships/slide" Target="slides/slide2.xml"/><Relationship Id="rId55" Type="http://schemas.openxmlformats.org/officeDocument/2006/relationships/slide" Target="slides/slide46.xml"/><Relationship Id="rId10" Type="http://schemas.openxmlformats.org/officeDocument/2006/relationships/slide" Target="slides/slide1.xml"/><Relationship Id="rId54" Type="http://schemas.openxmlformats.org/officeDocument/2006/relationships/slide" Target="slides/slide45.xml"/><Relationship Id="rId13" Type="http://schemas.openxmlformats.org/officeDocument/2006/relationships/slide" Target="slides/slide4.xml"/><Relationship Id="rId57" Type="http://schemas.openxmlformats.org/officeDocument/2006/relationships/slide" Target="slides/slide48.xml"/><Relationship Id="rId12" Type="http://schemas.openxmlformats.org/officeDocument/2006/relationships/slide" Target="slides/slide3.xml"/><Relationship Id="rId56" Type="http://schemas.openxmlformats.org/officeDocument/2006/relationships/slide" Target="slides/slide47.xml"/><Relationship Id="rId15" Type="http://schemas.openxmlformats.org/officeDocument/2006/relationships/slide" Target="slides/slide6.xml"/><Relationship Id="rId59" Type="http://schemas.openxmlformats.org/officeDocument/2006/relationships/font" Target="fonts/MontserratSemiBold-bold.fntdata"/><Relationship Id="rId14" Type="http://schemas.openxmlformats.org/officeDocument/2006/relationships/slide" Target="slides/slide5.xml"/><Relationship Id="rId58" Type="http://schemas.openxmlformats.org/officeDocument/2006/relationships/font" Target="fonts/MontserratSemiBold-regular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12-11T11:06:41.122">
    <p:pos x="6000" y="0"/>
    <p:text>課程查詢系統：https://web085003.adm.ncyu.edu.tw/pub_depta1.aspx
升學課程地圖：https://web085004.adm.ncyu.edu.tw/webcourse/Map_Dept.aspx?ApyYear=105&amp;DeptNo=347&amp;SecNo=0&amp;DeptNam=%E8%B3%87%E8%A8%8A%E5%B7%A5%E7%A8%8B%E5%AD%B8%E7%B3%BB&amp;GroupName=%E5%8D%87%E5%AD%B8%E8%88%87%E8%AA%B2%E7%A8%8B&amp;CPID=1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3-12-11T09:50:22.320">
    <p:pos x="6000" y="0"/>
    <p:text>身分 分成 已登入/未登入</p:text>
  </p:cm>
  <p:cm authorId="1" idx="1" dt="2023-12-11T09:50:20.351">
    <p:pos x="6000" y="0"/>
    <p:text>修課紀錄想想還是太難
暫定改成 account連結到evaluate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g>
</file>

<file path=ppt/media/image18.jpg>
</file>

<file path=ppt/media/image19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a578d3f98e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9" name="Google Shape;539;g2a578d3f98e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a1e3ea6a48_4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2a1e3ea6a48_4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63785006f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263785006f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264e2dc3bd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264e2dc3bd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64e2dc3bd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64e2dc3bd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264e2dc3bd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264e2dc3bd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63785006fc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263785006fc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264e2dc3bd2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264e2dc3bd2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263785006f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263785006f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263785006fc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263785006fc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263785006fc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263785006fc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a578d3f98e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g2a578d3f98e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2a1e3ea6a48_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2a1e3ea6a48_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a578d3f98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a578d3f98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263785006fc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263785006fc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7655a37a441f55dd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7655a37a441f55dd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a1e3ea6a48_16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2a1e3ea6a48_16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2a578d3f9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2a578d3f9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264129d15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264129d15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263785006fc_6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263785006fc_6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263785006fc_6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263785006fc_6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2a1e3ea6a48_1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2a1e3ea6a48_1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a578d3f98e_4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a578d3f98e_4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a1e3ea6a48_16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a1e3ea6a48_16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a1e3ea6a48_16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a1e3ea6a48_16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2a1e3ea6a48_16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2a1e3ea6a48_16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a1e3ea6a48_16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a1e3ea6a48_16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2a1e3ea6a48_16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2a1e3ea6a48_16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2a1e3ea6a48_16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2a1e3ea6a48_16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263785006fc_1_5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263785006fc_1_5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263785006fc_1_5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263785006fc_1_5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263785006fc_1_5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263785006fc_1_5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263785006fc_1_5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263785006fc_1_5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a578d3f98e_4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a578d3f98e_4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263785006fc_1_5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" name="Google Shape;1177;g263785006fc_1_5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263785006fc_1_5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263785006fc_1_5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263785006fc_1_5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263785006fc_1_5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263785006fc_1_5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263785006fc_1_5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6" name="Shape 2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7" name="Google Shape;2937;g263785006fc_1_7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8" name="Google Shape;2938;g263785006fc_1_7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6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263785006fc_1_7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" name="Google Shape;2958;g263785006fc_1_7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0" name="Shape 3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" name="Google Shape;3251;g263785006fc_1_7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2" name="Google Shape;3252;g263785006fc_1_7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7" name="Shape 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8" name="Google Shape;3258;g263785006fc_1_7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9" name="Google Shape;3259;g263785006fc_1_7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4" name="Shape 3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5" name="Google Shape;3265;g263785006fc_1_7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6" name="Google Shape;3266;g263785006fc_1_7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62cbc4bf8f_8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8" name="Google Shape;648;g262cbc4bf8f_8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a1e3ea6a48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a1e3ea6a4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a1e3ea6a48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2a1e3ea6a48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a1e3ea6a48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a1e3ea6a48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2a578d3f98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2a578d3f98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094225" y="1566938"/>
            <a:ext cx="45288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094225" y="3148763"/>
            <a:ext cx="4528800" cy="4278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14" name="Google Shape;14;p2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7" name="Google Shape;17;p2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" name="Google Shape;19;p2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3" name="Google Shape;23;p2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" name="Google Shape;25;p2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26" name="Google Shape;26;p2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1"/>
          <p:cNvSpPr txBox="1"/>
          <p:nvPr>
            <p:ph hasCustomPrompt="1" type="title"/>
          </p:nvPr>
        </p:nvSpPr>
        <p:spPr>
          <a:xfrm>
            <a:off x="1284000" y="1692175"/>
            <a:ext cx="6576000" cy="9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3" name="Google Shape;203;p11"/>
          <p:cNvSpPr txBox="1"/>
          <p:nvPr>
            <p:ph idx="1" type="subTitle"/>
          </p:nvPr>
        </p:nvSpPr>
        <p:spPr>
          <a:xfrm>
            <a:off x="1284000" y="2681575"/>
            <a:ext cx="6576000" cy="429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04" name="Google Shape;204;p11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205" name="Google Shape;205;p11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206" name="Google Shape;206;p11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" name="Google Shape;207;p11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" name="Google Shape;208;p11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09" name="Google Shape;209;p11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210" name="Google Shape;210;p11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1" name="Google Shape;211;p11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212" name="Google Shape;212;p11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11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11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15" name="Google Shape;215;p11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216" name="Google Shape;216;p11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7" name="Google Shape;217;p11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218" name="Google Shape;218;p11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11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11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11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11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3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3"/>
          <p:cNvSpPr/>
          <p:nvPr/>
        </p:nvSpPr>
        <p:spPr>
          <a:xfrm rot="606218">
            <a:off x="316691" y="4397046"/>
            <a:ext cx="3362038" cy="2114466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3"/>
          <p:cNvSpPr txBox="1"/>
          <p:nvPr>
            <p:ph hasCustomPrompt="1" type="title"/>
          </p:nvPr>
        </p:nvSpPr>
        <p:spPr>
          <a:xfrm>
            <a:off x="720000" y="163328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8" name="Google Shape;228;p13"/>
          <p:cNvSpPr txBox="1"/>
          <p:nvPr>
            <p:ph hasCustomPrompt="1" idx="2" type="title"/>
          </p:nvPr>
        </p:nvSpPr>
        <p:spPr>
          <a:xfrm>
            <a:off x="720000" y="3066691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9" name="Google Shape;229;p13"/>
          <p:cNvSpPr txBox="1"/>
          <p:nvPr>
            <p:ph hasCustomPrompt="1" idx="3" type="title"/>
          </p:nvPr>
        </p:nvSpPr>
        <p:spPr>
          <a:xfrm>
            <a:off x="3419275" y="163328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0" name="Google Shape;230;p13"/>
          <p:cNvSpPr txBox="1"/>
          <p:nvPr>
            <p:ph hasCustomPrompt="1" idx="4" type="title"/>
          </p:nvPr>
        </p:nvSpPr>
        <p:spPr>
          <a:xfrm>
            <a:off x="3419275" y="3066691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1" name="Google Shape;231;p13"/>
          <p:cNvSpPr txBox="1"/>
          <p:nvPr>
            <p:ph hasCustomPrompt="1" idx="5" type="title"/>
          </p:nvPr>
        </p:nvSpPr>
        <p:spPr>
          <a:xfrm>
            <a:off x="6118550" y="163328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2" name="Google Shape;232;p13"/>
          <p:cNvSpPr txBox="1"/>
          <p:nvPr>
            <p:ph hasCustomPrompt="1" idx="6" type="title"/>
          </p:nvPr>
        </p:nvSpPr>
        <p:spPr>
          <a:xfrm>
            <a:off x="6118550" y="3066691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/>
          <p:nvPr>
            <p:ph idx="1" type="subTitle"/>
          </p:nvPr>
        </p:nvSpPr>
        <p:spPr>
          <a:xfrm>
            <a:off x="720000" y="2064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234" name="Google Shape;234;p13"/>
          <p:cNvSpPr txBox="1"/>
          <p:nvPr>
            <p:ph idx="7" type="subTitle"/>
          </p:nvPr>
        </p:nvSpPr>
        <p:spPr>
          <a:xfrm>
            <a:off x="3419275" y="2064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235" name="Google Shape;235;p13"/>
          <p:cNvSpPr txBox="1"/>
          <p:nvPr>
            <p:ph idx="8" type="subTitle"/>
          </p:nvPr>
        </p:nvSpPr>
        <p:spPr>
          <a:xfrm>
            <a:off x="6118550" y="2064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236" name="Google Shape;236;p13"/>
          <p:cNvSpPr txBox="1"/>
          <p:nvPr>
            <p:ph idx="9" type="subTitle"/>
          </p:nvPr>
        </p:nvSpPr>
        <p:spPr>
          <a:xfrm>
            <a:off x="720000" y="349835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237" name="Google Shape;237;p13"/>
          <p:cNvSpPr txBox="1"/>
          <p:nvPr>
            <p:ph idx="13" type="subTitle"/>
          </p:nvPr>
        </p:nvSpPr>
        <p:spPr>
          <a:xfrm>
            <a:off x="3419275" y="349835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238" name="Google Shape;238;p13"/>
          <p:cNvSpPr txBox="1"/>
          <p:nvPr>
            <p:ph idx="14" type="subTitle"/>
          </p:nvPr>
        </p:nvSpPr>
        <p:spPr>
          <a:xfrm>
            <a:off x="6118550" y="349835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239" name="Google Shape;239;p13"/>
          <p:cNvSpPr txBox="1"/>
          <p:nvPr>
            <p:ph idx="15"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40" name="Google Shape;240;p13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241" name="Google Shape;241;p13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242" name="Google Shape;242;p13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3" name="Google Shape;243;p13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4" name="Google Shape;244;p13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45" name="Google Shape;245;p13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246" name="Google Shape;246;p13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7" name="Google Shape;247;p13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248" name="Google Shape;248;p13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13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13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51" name="Google Shape;251;p13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252" name="Google Shape;252;p13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3" name="Google Shape;253;p13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254" name="Google Shape;254;p13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13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13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13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13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4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4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2" name="Google Shape;262;p14"/>
          <p:cNvSpPr/>
          <p:nvPr/>
        </p:nvSpPr>
        <p:spPr>
          <a:xfrm rot="606218">
            <a:off x="1834016" y="-1630854"/>
            <a:ext cx="3362038" cy="2114466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3" name="Google Shape;263;p14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264" name="Google Shape;264;p14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265" name="Google Shape;265;p14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6" name="Google Shape;266;p14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7" name="Google Shape;267;p14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68" name="Google Shape;268;p14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269" name="Google Shape;269;p14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0" name="Google Shape;270;p14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271" name="Google Shape;271;p14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14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14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74" name="Google Shape;274;p14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275" name="Google Shape;275;p14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6" name="Google Shape;276;p14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277" name="Google Shape;277;p14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14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14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14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14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5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5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5" name="Google Shape;285;p15"/>
          <p:cNvSpPr/>
          <p:nvPr/>
        </p:nvSpPr>
        <p:spPr>
          <a:xfrm rot="1866243">
            <a:off x="-1730113" y="4329296"/>
            <a:ext cx="3361828" cy="2114481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" name="Google Shape;286;p15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287" name="Google Shape;287;p15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288" name="Google Shape;288;p15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89" name="Google Shape;289;p15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90" name="Google Shape;290;p15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91" name="Google Shape;291;p15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292" name="Google Shape;292;p15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15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294" name="Google Shape;294;p15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15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15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7" name="Google Shape;297;p15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298" name="Google Shape;298;p15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9" name="Google Shape;299;p15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300" name="Google Shape;300;p15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15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15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15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15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6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6"/>
          <p:cNvSpPr/>
          <p:nvPr/>
        </p:nvSpPr>
        <p:spPr>
          <a:xfrm rot="4825503">
            <a:off x="-1892972" y="3043547"/>
            <a:ext cx="3361834" cy="2114488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6"/>
          <p:cNvSpPr txBox="1"/>
          <p:nvPr>
            <p:ph idx="1" type="subTitle"/>
          </p:nvPr>
        </p:nvSpPr>
        <p:spPr>
          <a:xfrm>
            <a:off x="937625" y="2198825"/>
            <a:ext cx="21753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9" name="Google Shape;309;p16"/>
          <p:cNvSpPr txBox="1"/>
          <p:nvPr>
            <p:ph idx="2" type="subTitle"/>
          </p:nvPr>
        </p:nvSpPr>
        <p:spPr>
          <a:xfrm>
            <a:off x="3484347" y="2198825"/>
            <a:ext cx="21753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0" name="Google Shape;310;p16"/>
          <p:cNvSpPr txBox="1"/>
          <p:nvPr>
            <p:ph idx="3" type="subTitle"/>
          </p:nvPr>
        </p:nvSpPr>
        <p:spPr>
          <a:xfrm>
            <a:off x="6031075" y="2198825"/>
            <a:ext cx="21753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1" name="Google Shape;311;p16"/>
          <p:cNvSpPr txBox="1"/>
          <p:nvPr>
            <p:ph idx="4" type="subTitle"/>
          </p:nvPr>
        </p:nvSpPr>
        <p:spPr>
          <a:xfrm>
            <a:off x="937625" y="1749476"/>
            <a:ext cx="21753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12" name="Google Shape;312;p16"/>
          <p:cNvSpPr txBox="1"/>
          <p:nvPr>
            <p:ph idx="5" type="subTitle"/>
          </p:nvPr>
        </p:nvSpPr>
        <p:spPr>
          <a:xfrm>
            <a:off x="3484350" y="1749476"/>
            <a:ext cx="21753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13" name="Google Shape;313;p16"/>
          <p:cNvSpPr txBox="1"/>
          <p:nvPr>
            <p:ph idx="6" type="subTitle"/>
          </p:nvPr>
        </p:nvSpPr>
        <p:spPr>
          <a:xfrm>
            <a:off x="6031075" y="1749476"/>
            <a:ext cx="21753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14" name="Google Shape;314;p16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15" name="Google Shape;315;p16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316" name="Google Shape;316;p16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317" name="Google Shape;317;p16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8" name="Google Shape;318;p16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9" name="Google Shape;319;p16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320" name="Google Shape;320;p16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321" name="Google Shape;321;p16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2" name="Google Shape;322;p16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323" name="Google Shape;323;p16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16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16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6" name="Google Shape;326;p16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327" name="Google Shape;327;p16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8" name="Google Shape;328;p16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329" name="Google Shape;329;p16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16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16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16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16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7"/>
          <p:cNvSpPr/>
          <p:nvPr/>
        </p:nvSpPr>
        <p:spPr>
          <a:xfrm rot="5562018">
            <a:off x="7833586" y="1245380"/>
            <a:ext cx="3362233" cy="2114347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7"/>
          <p:cNvSpPr txBox="1"/>
          <p:nvPr>
            <p:ph idx="1" type="subTitle"/>
          </p:nvPr>
        </p:nvSpPr>
        <p:spPr>
          <a:xfrm>
            <a:off x="720000" y="1958762"/>
            <a:ext cx="3581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8" name="Google Shape;338;p17"/>
          <p:cNvSpPr txBox="1"/>
          <p:nvPr>
            <p:ph idx="2" type="subTitle"/>
          </p:nvPr>
        </p:nvSpPr>
        <p:spPr>
          <a:xfrm>
            <a:off x="4606805" y="1958762"/>
            <a:ext cx="3581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9" name="Google Shape;339;p17"/>
          <p:cNvSpPr txBox="1"/>
          <p:nvPr>
            <p:ph idx="3" type="subTitle"/>
          </p:nvPr>
        </p:nvSpPr>
        <p:spPr>
          <a:xfrm>
            <a:off x="720000" y="3336700"/>
            <a:ext cx="3581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0" name="Google Shape;340;p17"/>
          <p:cNvSpPr txBox="1"/>
          <p:nvPr>
            <p:ph idx="4" type="subTitle"/>
          </p:nvPr>
        </p:nvSpPr>
        <p:spPr>
          <a:xfrm>
            <a:off x="4606805" y="3336700"/>
            <a:ext cx="3581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1" name="Google Shape;341;p17"/>
          <p:cNvSpPr txBox="1"/>
          <p:nvPr>
            <p:ph idx="5" type="subTitle"/>
          </p:nvPr>
        </p:nvSpPr>
        <p:spPr>
          <a:xfrm>
            <a:off x="720000" y="1510387"/>
            <a:ext cx="3581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42" name="Google Shape;342;p17"/>
          <p:cNvSpPr txBox="1"/>
          <p:nvPr>
            <p:ph idx="6" type="subTitle"/>
          </p:nvPr>
        </p:nvSpPr>
        <p:spPr>
          <a:xfrm>
            <a:off x="720000" y="2888325"/>
            <a:ext cx="3581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43" name="Google Shape;343;p17"/>
          <p:cNvSpPr txBox="1"/>
          <p:nvPr>
            <p:ph idx="7" type="subTitle"/>
          </p:nvPr>
        </p:nvSpPr>
        <p:spPr>
          <a:xfrm>
            <a:off x="4606768" y="1510387"/>
            <a:ext cx="3581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44" name="Google Shape;344;p17"/>
          <p:cNvSpPr txBox="1"/>
          <p:nvPr>
            <p:ph idx="8" type="subTitle"/>
          </p:nvPr>
        </p:nvSpPr>
        <p:spPr>
          <a:xfrm>
            <a:off x="4606768" y="2888325"/>
            <a:ext cx="3581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45" name="Google Shape;345;p17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46" name="Google Shape;346;p17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347" name="Google Shape;347;p17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348" name="Google Shape;348;p17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9" name="Google Shape;349;p17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0" name="Google Shape;350;p17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351" name="Google Shape;351;p17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352" name="Google Shape;352;p17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3" name="Google Shape;353;p17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354" name="Google Shape;354;p17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17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17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7" name="Google Shape;357;p17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358" name="Google Shape;358;p17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9" name="Google Shape;359;p17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360" name="Google Shape;360;p17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17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17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17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17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8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 rot="3318019">
            <a:off x="-2389681" y="3047167"/>
            <a:ext cx="3362172" cy="2114406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 txBox="1"/>
          <p:nvPr>
            <p:ph idx="1" type="subTitle"/>
          </p:nvPr>
        </p:nvSpPr>
        <p:spPr>
          <a:xfrm>
            <a:off x="714525" y="1851931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9" name="Google Shape;369;p18"/>
          <p:cNvSpPr txBox="1"/>
          <p:nvPr>
            <p:ph idx="2" type="subTitle"/>
          </p:nvPr>
        </p:nvSpPr>
        <p:spPr>
          <a:xfrm>
            <a:off x="3284865" y="1851940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0" name="Google Shape;370;p18"/>
          <p:cNvSpPr txBox="1"/>
          <p:nvPr>
            <p:ph idx="3" type="subTitle"/>
          </p:nvPr>
        </p:nvSpPr>
        <p:spPr>
          <a:xfrm>
            <a:off x="713925" y="3377632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1" name="Google Shape;371;p18"/>
          <p:cNvSpPr txBox="1"/>
          <p:nvPr>
            <p:ph idx="4" type="subTitle"/>
          </p:nvPr>
        </p:nvSpPr>
        <p:spPr>
          <a:xfrm>
            <a:off x="3284261" y="3377632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2" name="Google Shape;372;p18"/>
          <p:cNvSpPr txBox="1"/>
          <p:nvPr>
            <p:ph idx="5" type="subTitle"/>
          </p:nvPr>
        </p:nvSpPr>
        <p:spPr>
          <a:xfrm>
            <a:off x="5855198" y="1851940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3" name="Google Shape;373;p18"/>
          <p:cNvSpPr txBox="1"/>
          <p:nvPr>
            <p:ph idx="6" type="subTitle"/>
          </p:nvPr>
        </p:nvSpPr>
        <p:spPr>
          <a:xfrm>
            <a:off x="5854598" y="3377632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4" name="Google Shape;374;p18"/>
          <p:cNvSpPr txBox="1"/>
          <p:nvPr>
            <p:ph idx="7" type="subTitle"/>
          </p:nvPr>
        </p:nvSpPr>
        <p:spPr>
          <a:xfrm>
            <a:off x="714525" y="1434682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75" name="Google Shape;375;p18"/>
          <p:cNvSpPr txBox="1"/>
          <p:nvPr>
            <p:ph idx="8" type="subTitle"/>
          </p:nvPr>
        </p:nvSpPr>
        <p:spPr>
          <a:xfrm>
            <a:off x="3284713" y="1434688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76" name="Google Shape;376;p18"/>
          <p:cNvSpPr txBox="1"/>
          <p:nvPr>
            <p:ph idx="9" type="subTitle"/>
          </p:nvPr>
        </p:nvSpPr>
        <p:spPr>
          <a:xfrm>
            <a:off x="5860277" y="1434688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77" name="Google Shape;377;p18"/>
          <p:cNvSpPr txBox="1"/>
          <p:nvPr>
            <p:ph idx="13" type="subTitle"/>
          </p:nvPr>
        </p:nvSpPr>
        <p:spPr>
          <a:xfrm>
            <a:off x="713925" y="2957131"/>
            <a:ext cx="25701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78" name="Google Shape;378;p18"/>
          <p:cNvSpPr txBox="1"/>
          <p:nvPr>
            <p:ph idx="14" type="subTitle"/>
          </p:nvPr>
        </p:nvSpPr>
        <p:spPr>
          <a:xfrm>
            <a:off x="3284113" y="2957131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79" name="Google Shape;379;p18"/>
          <p:cNvSpPr txBox="1"/>
          <p:nvPr>
            <p:ph idx="15" type="subTitle"/>
          </p:nvPr>
        </p:nvSpPr>
        <p:spPr>
          <a:xfrm>
            <a:off x="5859677" y="2957131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80" name="Google Shape;380;p18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81" name="Google Shape;381;p18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382" name="Google Shape;382;p18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383" name="Google Shape;383;p18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4" name="Google Shape;384;p18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5" name="Google Shape;385;p18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386" name="Google Shape;386;p18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387" name="Google Shape;387;p18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8" name="Google Shape;388;p18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389" name="Google Shape;389;p18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18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18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2" name="Google Shape;392;p18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393" name="Google Shape;393;p18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4" name="Google Shape;394;p18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395" name="Google Shape;395;p18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18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18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18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18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9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9"/>
          <p:cNvSpPr/>
          <p:nvPr/>
        </p:nvSpPr>
        <p:spPr>
          <a:xfrm rot="-3265141">
            <a:off x="-2686040" y="1470719"/>
            <a:ext cx="4291806" cy="269948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9"/>
          <p:cNvSpPr txBox="1"/>
          <p:nvPr>
            <p:ph hasCustomPrompt="1" type="title"/>
          </p:nvPr>
        </p:nvSpPr>
        <p:spPr>
          <a:xfrm>
            <a:off x="978809" y="2687171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4" name="Google Shape;404;p19"/>
          <p:cNvSpPr txBox="1"/>
          <p:nvPr>
            <p:ph idx="1" type="subTitle"/>
          </p:nvPr>
        </p:nvSpPr>
        <p:spPr>
          <a:xfrm>
            <a:off x="978816" y="3309421"/>
            <a:ext cx="3492600" cy="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05" name="Google Shape;405;p19"/>
          <p:cNvSpPr txBox="1"/>
          <p:nvPr>
            <p:ph hasCustomPrompt="1" idx="2" type="title"/>
          </p:nvPr>
        </p:nvSpPr>
        <p:spPr>
          <a:xfrm>
            <a:off x="2825700" y="1269385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6" name="Google Shape;406;p19"/>
          <p:cNvSpPr txBox="1"/>
          <p:nvPr>
            <p:ph idx="3" type="subTitle"/>
          </p:nvPr>
        </p:nvSpPr>
        <p:spPr>
          <a:xfrm>
            <a:off x="2825700" y="1891924"/>
            <a:ext cx="3492600" cy="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07" name="Google Shape;407;p19"/>
          <p:cNvSpPr txBox="1"/>
          <p:nvPr>
            <p:ph hasCustomPrompt="1" idx="4" type="title"/>
          </p:nvPr>
        </p:nvSpPr>
        <p:spPr>
          <a:xfrm>
            <a:off x="4672578" y="2687171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8" name="Google Shape;408;p19"/>
          <p:cNvSpPr txBox="1"/>
          <p:nvPr>
            <p:ph idx="5" type="subTitle"/>
          </p:nvPr>
        </p:nvSpPr>
        <p:spPr>
          <a:xfrm>
            <a:off x="4672591" y="3309421"/>
            <a:ext cx="3492600" cy="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409" name="Google Shape;409;p19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410" name="Google Shape;410;p19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411" name="Google Shape;411;p19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2" name="Google Shape;412;p19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3" name="Google Shape;413;p19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14" name="Google Shape;414;p19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415" name="Google Shape;415;p19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6" name="Google Shape;416;p19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417" name="Google Shape;417;p19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19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19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0" name="Google Shape;420;p19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421" name="Google Shape;421;p19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2" name="Google Shape;422;p19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423" name="Google Shape;423;p19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19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19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19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19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0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20"/>
          <p:cNvSpPr txBox="1"/>
          <p:nvPr>
            <p:ph type="title"/>
          </p:nvPr>
        </p:nvSpPr>
        <p:spPr>
          <a:xfrm>
            <a:off x="2347938" y="99720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1" name="Google Shape;431;p20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2" name="Google Shape;432;p20"/>
          <p:cNvSpPr txBox="1"/>
          <p:nvPr/>
        </p:nvSpPr>
        <p:spPr>
          <a:xfrm>
            <a:off x="1947600" y="2926150"/>
            <a:ext cx="5248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CREDITS:</a:t>
            </a:r>
            <a:r>
              <a:rPr lang="zh-TW"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This presentation template was created by </a:t>
            </a:r>
            <a:r>
              <a:rPr b="1" lang="zh-TW" sz="1200" u="sng">
                <a:solidFill>
                  <a:schemeClr val="hlink"/>
                </a:solidFill>
                <a:latin typeface="Anybody"/>
                <a:ea typeface="Anybody"/>
                <a:cs typeface="Anybody"/>
                <a:sym typeface="Anybody"/>
                <a:hlinkClick r:id="rId2"/>
              </a:rPr>
              <a:t>Slidesgo</a:t>
            </a:r>
            <a:r>
              <a:rPr lang="zh-TW"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, and includes icons by </a:t>
            </a:r>
            <a:r>
              <a:rPr b="1" lang="zh-TW" sz="12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zh-TW"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, and infographics &amp; images by </a:t>
            </a:r>
            <a:r>
              <a:rPr b="1" lang="zh-TW" sz="12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zh-TW" sz="12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</a:t>
            </a:r>
            <a:endParaRPr b="1" sz="1200" u="sng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grpSp>
        <p:nvGrpSpPr>
          <p:cNvPr id="433" name="Google Shape;433;p20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434" name="Google Shape;434;p20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435" name="Google Shape;435;p20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36" name="Google Shape;436;p20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37" name="Google Shape;437;p20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38" name="Google Shape;438;p20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439" name="Google Shape;439;p20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0" name="Google Shape;440;p20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441" name="Google Shape;441;p20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20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20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4" name="Google Shape;444;p20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445" name="Google Shape;445;p20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6" name="Google Shape;446;p20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447" name="Google Shape;447;p20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20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20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20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20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 txBox="1"/>
          <p:nvPr>
            <p:ph type="title"/>
          </p:nvPr>
        </p:nvSpPr>
        <p:spPr>
          <a:xfrm>
            <a:off x="1199050" y="2585350"/>
            <a:ext cx="5108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" name="Google Shape;34;p3"/>
          <p:cNvSpPr txBox="1"/>
          <p:nvPr>
            <p:ph hasCustomPrompt="1" idx="2" type="title"/>
          </p:nvPr>
        </p:nvSpPr>
        <p:spPr>
          <a:xfrm>
            <a:off x="1199050" y="1716350"/>
            <a:ext cx="12357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5" name="Google Shape;35;p3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36" name="Google Shape;36;p3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37" name="Google Shape;37;p3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" name="Google Shape;38;p3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" name="Google Shape;39;p3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0" name="Google Shape;40;p3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41" name="Google Shape;41;p3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" name="Google Shape;42;p3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43" name="Google Shape;43;p3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3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3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" name="Google Shape;46;p3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47" name="Google Shape;47;p3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" name="Google Shape;48;p3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49" name="Google Shape;49;p3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3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" name="Google Shape;53;p3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1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1"/>
          <p:cNvSpPr/>
          <p:nvPr/>
        </p:nvSpPr>
        <p:spPr>
          <a:xfrm rot="1917429">
            <a:off x="-740302" y="3859619"/>
            <a:ext cx="3362272" cy="2114379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" name="Google Shape;455;p21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456" name="Google Shape;456;p21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457" name="Google Shape;457;p21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8" name="Google Shape;458;p21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9" name="Google Shape;459;p21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60" name="Google Shape;460;p21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461" name="Google Shape;461;p21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62" name="Google Shape;462;p21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463" name="Google Shape;463;p21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21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21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6" name="Google Shape;466;p21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467" name="Google Shape;467;p21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68" name="Google Shape;468;p21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469" name="Google Shape;469;p21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21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21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21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21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2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2"/>
          <p:cNvSpPr/>
          <p:nvPr/>
        </p:nvSpPr>
        <p:spPr>
          <a:xfrm rot="-3396324">
            <a:off x="6499386" y="2974595"/>
            <a:ext cx="4291772" cy="2699372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7" name="Google Shape;477;p22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478" name="Google Shape;478;p22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479" name="Google Shape;479;p22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0" name="Google Shape;480;p22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1" name="Google Shape;481;p22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82" name="Google Shape;482;p22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483" name="Google Shape;483;p22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4" name="Google Shape;484;p22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485" name="Google Shape;485;p22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22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22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88" name="Google Shape;488;p22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489" name="Google Shape;489;p22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0" name="Google Shape;490;p22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491" name="Google Shape;491;p22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22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22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22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22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4"/>
          <p:cNvSpPr txBox="1"/>
          <p:nvPr>
            <p:ph type="ctrTitle"/>
          </p:nvPr>
        </p:nvSpPr>
        <p:spPr>
          <a:xfrm>
            <a:off x="717250" y="693600"/>
            <a:ext cx="5707200" cy="320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01" name="Google Shape;501;p24"/>
          <p:cNvSpPr txBox="1"/>
          <p:nvPr>
            <p:ph idx="1" type="subTitle"/>
          </p:nvPr>
        </p:nvSpPr>
        <p:spPr>
          <a:xfrm>
            <a:off x="717250" y="3974100"/>
            <a:ext cx="57072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5"/>
          <p:cNvSpPr txBox="1"/>
          <p:nvPr>
            <p:ph type="title"/>
          </p:nvPr>
        </p:nvSpPr>
        <p:spPr>
          <a:xfrm>
            <a:off x="720000" y="2804275"/>
            <a:ext cx="6476700" cy="13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4" name="Google Shape;504;p25"/>
          <p:cNvSpPr txBox="1"/>
          <p:nvPr>
            <p:ph hasCustomPrompt="1" idx="2" type="title"/>
          </p:nvPr>
        </p:nvSpPr>
        <p:spPr>
          <a:xfrm>
            <a:off x="720000" y="539500"/>
            <a:ext cx="2260200" cy="134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5" name="Google Shape;505;p25"/>
          <p:cNvSpPr txBox="1"/>
          <p:nvPr>
            <p:ph idx="1" type="subTitle"/>
          </p:nvPr>
        </p:nvSpPr>
        <p:spPr>
          <a:xfrm>
            <a:off x="720000" y="4005498"/>
            <a:ext cx="6476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6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508" name="Google Shape;508;p26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7"/>
          <p:cNvSpPr txBox="1"/>
          <p:nvPr>
            <p:ph idx="1" type="subTitle"/>
          </p:nvPr>
        </p:nvSpPr>
        <p:spPr>
          <a:xfrm>
            <a:off x="5055279" y="2389551"/>
            <a:ext cx="25056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11" name="Google Shape;511;p27"/>
          <p:cNvSpPr txBox="1"/>
          <p:nvPr>
            <p:ph idx="2" type="subTitle"/>
          </p:nvPr>
        </p:nvSpPr>
        <p:spPr>
          <a:xfrm>
            <a:off x="1583300" y="2389551"/>
            <a:ext cx="25056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12" name="Google Shape;512;p27"/>
          <p:cNvSpPr txBox="1"/>
          <p:nvPr>
            <p:ph idx="3" type="subTitle"/>
          </p:nvPr>
        </p:nvSpPr>
        <p:spPr>
          <a:xfrm>
            <a:off x="5055275" y="20815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13" name="Google Shape;513;p27"/>
          <p:cNvSpPr txBox="1"/>
          <p:nvPr>
            <p:ph idx="4" type="subTitle"/>
          </p:nvPr>
        </p:nvSpPr>
        <p:spPr>
          <a:xfrm>
            <a:off x="1583300" y="20815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None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14" name="Google Shape;514;p27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8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9"/>
          <p:cNvSpPr txBox="1"/>
          <p:nvPr>
            <p:ph idx="1" type="subTitle"/>
          </p:nvPr>
        </p:nvSpPr>
        <p:spPr>
          <a:xfrm>
            <a:off x="720000" y="1541950"/>
            <a:ext cx="4294800" cy="30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519" name="Google Shape;519;p29"/>
          <p:cNvSpPr/>
          <p:nvPr>
            <p:ph idx="2" type="pic"/>
          </p:nvPr>
        </p:nvSpPr>
        <p:spPr>
          <a:xfrm>
            <a:off x="5464675" y="1337600"/>
            <a:ext cx="2966100" cy="3266400"/>
          </a:xfrm>
          <a:prstGeom prst="rect">
            <a:avLst/>
          </a:prstGeom>
          <a:noFill/>
          <a:ln>
            <a:noFill/>
          </a:ln>
        </p:spPr>
      </p:sp>
      <p:sp>
        <p:nvSpPr>
          <p:cNvPr id="520" name="Google Shape;520;p29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0"/>
          <p:cNvSpPr txBox="1"/>
          <p:nvPr>
            <p:ph type="title"/>
          </p:nvPr>
        </p:nvSpPr>
        <p:spPr>
          <a:xfrm>
            <a:off x="713225" y="1307100"/>
            <a:ext cx="7717500" cy="25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1"/>
          <p:cNvSpPr txBox="1"/>
          <p:nvPr>
            <p:ph idx="1" type="subTitle"/>
          </p:nvPr>
        </p:nvSpPr>
        <p:spPr>
          <a:xfrm>
            <a:off x="5039701" y="1587400"/>
            <a:ext cx="3384300" cy="28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5" name="Google Shape;525;p31"/>
          <p:cNvSpPr txBox="1"/>
          <p:nvPr>
            <p:ph idx="2" type="subTitle"/>
          </p:nvPr>
        </p:nvSpPr>
        <p:spPr>
          <a:xfrm>
            <a:off x="720000" y="1587400"/>
            <a:ext cx="3384300" cy="28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6" name="Google Shape;526;p31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4"/>
          <p:cNvSpPr txBox="1"/>
          <p:nvPr>
            <p:ph idx="1" type="body"/>
          </p:nvPr>
        </p:nvSpPr>
        <p:spPr>
          <a:xfrm>
            <a:off x="720000" y="1405325"/>
            <a:ext cx="7704000" cy="21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57" name="Google Shape;57;p4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8" name="Google Shape;58;p4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59" name="Google Shape;59;p4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60" name="Google Shape;60;p4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1" name="Google Shape;61;p4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2" name="Google Shape;62;p4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3" name="Google Shape;63;p4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64" name="Google Shape;64;p4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5" name="Google Shape;65;p4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66" name="Google Shape;66;p4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4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4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9" name="Google Shape;69;p4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70" name="Google Shape;70;p4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1" name="Google Shape;71;p4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72" name="Google Shape;72;p4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4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4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4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4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2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3"/>
          <p:cNvSpPr txBox="1"/>
          <p:nvPr>
            <p:ph hasCustomPrompt="1" type="title"/>
          </p:nvPr>
        </p:nvSpPr>
        <p:spPr>
          <a:xfrm>
            <a:off x="1284000" y="1819581"/>
            <a:ext cx="6576000" cy="100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31" name="Google Shape;531;p33"/>
          <p:cNvSpPr txBox="1"/>
          <p:nvPr>
            <p:ph idx="1" type="subTitle"/>
          </p:nvPr>
        </p:nvSpPr>
        <p:spPr>
          <a:xfrm>
            <a:off x="1284000" y="2826800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5"/>
          <p:cNvSpPr txBox="1"/>
          <p:nvPr>
            <p:ph idx="1" type="subTitle"/>
          </p:nvPr>
        </p:nvSpPr>
        <p:spPr>
          <a:xfrm>
            <a:off x="4163570" y="2272500"/>
            <a:ext cx="26949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" name="Google Shape;80;p5"/>
          <p:cNvSpPr txBox="1"/>
          <p:nvPr>
            <p:ph idx="2" type="subTitle"/>
          </p:nvPr>
        </p:nvSpPr>
        <p:spPr>
          <a:xfrm>
            <a:off x="713225" y="2272500"/>
            <a:ext cx="26949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1" name="Google Shape;81;p5"/>
          <p:cNvSpPr txBox="1"/>
          <p:nvPr>
            <p:ph idx="3" type="subTitle"/>
          </p:nvPr>
        </p:nvSpPr>
        <p:spPr>
          <a:xfrm>
            <a:off x="713225" y="1791350"/>
            <a:ext cx="26949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82" name="Google Shape;82;p5"/>
          <p:cNvSpPr txBox="1"/>
          <p:nvPr>
            <p:ph idx="4" type="subTitle"/>
          </p:nvPr>
        </p:nvSpPr>
        <p:spPr>
          <a:xfrm>
            <a:off x="4163566" y="1791350"/>
            <a:ext cx="26949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83" name="Google Shape;83;p5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4" name="Google Shape;84;p5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85" name="Google Shape;85;p5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86" name="Google Shape;86;p5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" name="Google Shape;87;p5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" name="Google Shape;88;p5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9" name="Google Shape;89;p5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90" name="Google Shape;90;p5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" name="Google Shape;91;p5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92" name="Google Shape;92;p5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5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5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5" name="Google Shape;95;p5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96" name="Google Shape;96;p5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" name="Google Shape;97;p5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98" name="Google Shape;98;p5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" name="Google Shape;99;p5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" name="Google Shape;100;p5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" name="Google Shape;101;p5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" name="Google Shape;102;p5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6"/>
          <p:cNvSpPr/>
          <p:nvPr/>
        </p:nvSpPr>
        <p:spPr>
          <a:xfrm rot="307">
            <a:off x="5283442" y="4561357"/>
            <a:ext cx="3362100" cy="21144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6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7" name="Google Shape;107;p6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108" name="Google Shape;108;p6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109" name="Google Shape;109;p6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" name="Google Shape;110;p6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" name="Google Shape;111;p6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12" name="Google Shape;112;p6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113" name="Google Shape;113;p6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4" name="Google Shape;114;p6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115" name="Google Shape;115;p6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" name="Google Shape;116;p6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" name="Google Shape;117;p6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8" name="Google Shape;118;p6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119" name="Google Shape;119;p6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0" name="Google Shape;120;p6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121" name="Google Shape;121;p6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" name="Google Shape;122;p6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" name="Google Shape;123;p6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6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6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"/>
          <p:cNvSpPr/>
          <p:nvPr/>
        </p:nvSpPr>
        <p:spPr>
          <a:xfrm rot="3182898">
            <a:off x="-1789955" y="3811828"/>
            <a:ext cx="3362103" cy="2114342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7"/>
          <p:cNvSpPr txBox="1"/>
          <p:nvPr>
            <p:ph idx="1" type="subTitle"/>
          </p:nvPr>
        </p:nvSpPr>
        <p:spPr>
          <a:xfrm>
            <a:off x="811975" y="1627825"/>
            <a:ext cx="45750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30" name="Google Shape;130;p7"/>
          <p:cNvSpPr/>
          <p:nvPr>
            <p:ph idx="2" type="pic"/>
          </p:nvPr>
        </p:nvSpPr>
        <p:spPr>
          <a:xfrm>
            <a:off x="5634025" y="1064975"/>
            <a:ext cx="2858400" cy="3192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131" name="Google Shape;131;p7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132" name="Google Shape;132;p7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133" name="Google Shape;133;p7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4" name="Google Shape;134;p7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5" name="Google Shape;135;p7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6" name="Google Shape;136;p7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137" name="Google Shape;137;p7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8" name="Google Shape;138;p7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139" name="Google Shape;139;p7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7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7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2" name="Google Shape;142;p7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143" name="Google Shape;143;p7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4" name="Google Shape;144;p7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145" name="Google Shape;145;p7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7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7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7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7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50" name="Google Shape;150;p7"/>
          <p:cNvSpPr txBox="1"/>
          <p:nvPr>
            <p:ph type="title"/>
          </p:nvPr>
        </p:nvSpPr>
        <p:spPr>
          <a:xfrm>
            <a:off x="720000" y="762125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"/>
          <p:cNvSpPr/>
          <p:nvPr/>
        </p:nvSpPr>
        <p:spPr>
          <a:xfrm>
            <a:off x="4915376" y="4167393"/>
            <a:ext cx="4291800" cy="26994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55" name="Google Shape;155;p8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156" name="Google Shape;156;p8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157" name="Google Shape;157;p8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" name="Google Shape;158;p8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" name="Google Shape;159;p8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60" name="Google Shape;160;p8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161" name="Google Shape;161;p8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2" name="Google Shape;162;p8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163" name="Google Shape;163;p8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8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8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6" name="Google Shape;166;p8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167" name="Google Shape;167;p8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8" name="Google Shape;168;p8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169" name="Google Shape;169;p8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8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8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8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8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"/>
          <p:cNvSpPr/>
          <p:nvPr/>
        </p:nvSpPr>
        <p:spPr>
          <a:xfrm>
            <a:off x="284850" y="289800"/>
            <a:ext cx="8574300" cy="4563900"/>
          </a:xfrm>
          <a:prstGeom prst="roundRect">
            <a:avLst>
              <a:gd fmla="val 8250" name="adj"/>
            </a:avLst>
          </a:prstGeom>
          <a:solidFill>
            <a:schemeClr val="dk2"/>
          </a:solidFill>
          <a:ln>
            <a:noFill/>
          </a:ln>
          <a:effectLst>
            <a:outerShdw blurRad="57150" rotWithShape="0" algn="bl" dir="4080000" dist="762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9"/>
          <p:cNvSpPr/>
          <p:nvPr/>
        </p:nvSpPr>
        <p:spPr>
          <a:xfrm rot="-4080314">
            <a:off x="-2065524" y="1779314"/>
            <a:ext cx="4291871" cy="2699376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8" name="Google Shape;178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79" name="Google Shape;179;p9"/>
          <p:cNvGrpSpPr/>
          <p:nvPr/>
        </p:nvGrpSpPr>
        <p:grpSpPr>
          <a:xfrm>
            <a:off x="794438" y="489126"/>
            <a:ext cx="7585062" cy="273000"/>
            <a:chOff x="794438" y="489126"/>
            <a:chExt cx="7585062" cy="273000"/>
          </a:xfrm>
        </p:grpSpPr>
        <p:grpSp>
          <p:nvGrpSpPr>
            <p:cNvPr id="180" name="Google Shape;180;p9"/>
            <p:cNvGrpSpPr/>
            <p:nvPr/>
          </p:nvGrpSpPr>
          <p:grpSpPr>
            <a:xfrm>
              <a:off x="794438" y="534808"/>
              <a:ext cx="273000" cy="185406"/>
              <a:chOff x="794438" y="522095"/>
              <a:chExt cx="273000" cy="185406"/>
            </a:xfrm>
          </p:grpSpPr>
          <p:cxnSp>
            <p:nvCxnSpPr>
              <p:cNvPr id="181" name="Google Shape;181;p9"/>
              <p:cNvCxnSpPr/>
              <p:nvPr/>
            </p:nvCxnSpPr>
            <p:spPr>
              <a:xfrm>
                <a:off x="794438" y="522095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" name="Google Shape;182;p9"/>
              <p:cNvCxnSpPr/>
              <p:nvPr/>
            </p:nvCxnSpPr>
            <p:spPr>
              <a:xfrm>
                <a:off x="794438" y="614798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" name="Google Shape;183;p9"/>
              <p:cNvCxnSpPr/>
              <p:nvPr/>
            </p:nvCxnSpPr>
            <p:spPr>
              <a:xfrm>
                <a:off x="794438" y="707502"/>
                <a:ext cx="273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84" name="Google Shape;184;p9"/>
            <p:cNvGrpSpPr/>
            <p:nvPr/>
          </p:nvGrpSpPr>
          <p:grpSpPr>
            <a:xfrm>
              <a:off x="5634025" y="489126"/>
              <a:ext cx="2387400" cy="273000"/>
              <a:chOff x="5634025" y="516254"/>
              <a:chExt cx="2387400" cy="273000"/>
            </a:xfrm>
          </p:grpSpPr>
          <p:sp>
            <p:nvSpPr>
              <p:cNvPr id="185" name="Google Shape;185;p9"/>
              <p:cNvSpPr/>
              <p:nvPr/>
            </p:nvSpPr>
            <p:spPr>
              <a:xfrm>
                <a:off x="5634025" y="516254"/>
                <a:ext cx="2387400" cy="273000"/>
              </a:xfrm>
              <a:prstGeom prst="roundRect">
                <a:avLst>
                  <a:gd fmla="val 50000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6" name="Google Shape;186;p9"/>
              <p:cNvGrpSpPr/>
              <p:nvPr/>
            </p:nvGrpSpPr>
            <p:grpSpPr>
              <a:xfrm>
                <a:off x="5733981" y="574878"/>
                <a:ext cx="157455" cy="157474"/>
                <a:chOff x="7626532" y="1566956"/>
                <a:chExt cx="248313" cy="248343"/>
              </a:xfrm>
            </p:grpSpPr>
            <p:sp>
              <p:nvSpPr>
                <p:cNvPr id="187" name="Google Shape;187;p9"/>
                <p:cNvSpPr/>
                <p:nvPr/>
              </p:nvSpPr>
              <p:spPr>
                <a:xfrm>
                  <a:off x="7626532" y="1566956"/>
                  <a:ext cx="248313" cy="248343"/>
                </a:xfrm>
                <a:custGeom>
                  <a:rect b="b" l="l" r="r" t="t"/>
                  <a:pathLst>
                    <a:path extrusionOk="0" h="75028" w="75019">
                      <a:moveTo>
                        <a:pt x="47789" y="3854"/>
                      </a:moveTo>
                      <a:cubicBezTo>
                        <a:pt x="53768" y="3854"/>
                        <a:pt x="59746" y="6128"/>
                        <a:pt x="64305" y="10688"/>
                      </a:cubicBezTo>
                      <a:cubicBezTo>
                        <a:pt x="68713" y="15095"/>
                        <a:pt x="71151" y="20956"/>
                        <a:pt x="71151" y="27203"/>
                      </a:cubicBezTo>
                      <a:cubicBezTo>
                        <a:pt x="71151" y="33439"/>
                        <a:pt x="68713" y="39300"/>
                        <a:pt x="64305" y="43707"/>
                      </a:cubicBezTo>
                      <a:cubicBezTo>
                        <a:pt x="59757" y="48261"/>
                        <a:pt x="53776" y="50538"/>
                        <a:pt x="47795" y="50538"/>
                      </a:cubicBezTo>
                      <a:cubicBezTo>
                        <a:pt x="41814" y="50538"/>
                        <a:pt x="35833" y="48261"/>
                        <a:pt x="31285" y="43707"/>
                      </a:cubicBezTo>
                      <a:cubicBezTo>
                        <a:pt x="26866" y="39300"/>
                        <a:pt x="24440" y="33439"/>
                        <a:pt x="24440" y="27203"/>
                      </a:cubicBezTo>
                      <a:cubicBezTo>
                        <a:pt x="24440" y="20956"/>
                        <a:pt x="26866" y="15095"/>
                        <a:pt x="31285" y="10688"/>
                      </a:cubicBezTo>
                      <a:cubicBezTo>
                        <a:pt x="35833" y="6128"/>
                        <a:pt x="41811" y="3854"/>
                        <a:pt x="47789" y="3854"/>
                      </a:cubicBezTo>
                      <a:close/>
                      <a:moveTo>
                        <a:pt x="19329" y="49076"/>
                      </a:moveTo>
                      <a:lnTo>
                        <a:pt x="25929" y="55675"/>
                      </a:lnTo>
                      <a:lnTo>
                        <a:pt x="23198" y="58418"/>
                      </a:lnTo>
                      <a:lnTo>
                        <a:pt x="16587" y="51819"/>
                      </a:lnTo>
                      <a:lnTo>
                        <a:pt x="19329" y="49076"/>
                      </a:lnTo>
                      <a:close/>
                      <a:moveTo>
                        <a:pt x="13855" y="54550"/>
                      </a:moveTo>
                      <a:lnTo>
                        <a:pt x="20466" y="61161"/>
                      </a:lnTo>
                      <a:lnTo>
                        <a:pt x="11828" y="69776"/>
                      </a:lnTo>
                      <a:cubicBezTo>
                        <a:pt x="10948" y="70655"/>
                        <a:pt x="9776" y="71136"/>
                        <a:pt x="8522" y="71136"/>
                      </a:cubicBezTo>
                      <a:cubicBezTo>
                        <a:pt x="7280" y="71136"/>
                        <a:pt x="6107" y="70655"/>
                        <a:pt x="5228" y="69776"/>
                      </a:cubicBezTo>
                      <a:cubicBezTo>
                        <a:pt x="4349" y="68897"/>
                        <a:pt x="3869" y="67725"/>
                        <a:pt x="3869" y="66482"/>
                      </a:cubicBezTo>
                      <a:cubicBezTo>
                        <a:pt x="3869" y="65240"/>
                        <a:pt x="4349" y="64068"/>
                        <a:pt x="5228" y="63189"/>
                      </a:cubicBezTo>
                      <a:lnTo>
                        <a:pt x="13855" y="54550"/>
                      </a:lnTo>
                      <a:close/>
                      <a:moveTo>
                        <a:pt x="47806" y="1"/>
                      </a:moveTo>
                      <a:cubicBezTo>
                        <a:pt x="40836" y="1"/>
                        <a:pt x="33864" y="2653"/>
                        <a:pt x="28554" y="7957"/>
                      </a:cubicBezTo>
                      <a:cubicBezTo>
                        <a:pt x="23408" y="13102"/>
                        <a:pt x="20584" y="19936"/>
                        <a:pt x="20584" y="27203"/>
                      </a:cubicBezTo>
                      <a:cubicBezTo>
                        <a:pt x="20584" y="33826"/>
                        <a:pt x="22928" y="40074"/>
                        <a:pt x="27241" y="45032"/>
                      </a:cubicBezTo>
                      <a:lnTo>
                        <a:pt x="23995" y="48267"/>
                      </a:lnTo>
                      <a:lnTo>
                        <a:pt x="20701" y="44973"/>
                      </a:lnTo>
                      <a:cubicBezTo>
                        <a:pt x="20337" y="44598"/>
                        <a:pt x="19857" y="44399"/>
                        <a:pt x="19341" y="44399"/>
                      </a:cubicBezTo>
                      <a:cubicBezTo>
                        <a:pt x="18825" y="44399"/>
                        <a:pt x="18345" y="44598"/>
                        <a:pt x="17981" y="44973"/>
                      </a:cubicBezTo>
                      <a:lnTo>
                        <a:pt x="2509" y="60446"/>
                      </a:lnTo>
                      <a:cubicBezTo>
                        <a:pt x="891" y="62052"/>
                        <a:pt x="0" y="64197"/>
                        <a:pt x="0" y="66482"/>
                      </a:cubicBezTo>
                      <a:cubicBezTo>
                        <a:pt x="0" y="68768"/>
                        <a:pt x="891" y="70901"/>
                        <a:pt x="2509" y="72519"/>
                      </a:cubicBezTo>
                      <a:cubicBezTo>
                        <a:pt x="4115" y="74125"/>
                        <a:pt x="6260" y="75027"/>
                        <a:pt x="8545" y="75027"/>
                      </a:cubicBezTo>
                      <a:cubicBezTo>
                        <a:pt x="10831" y="75027"/>
                        <a:pt x="12965" y="74125"/>
                        <a:pt x="14582" y="72519"/>
                      </a:cubicBezTo>
                      <a:lnTo>
                        <a:pt x="30031" y="57035"/>
                      </a:lnTo>
                      <a:cubicBezTo>
                        <a:pt x="30406" y="56660"/>
                        <a:pt x="30606" y="56179"/>
                        <a:pt x="30606" y="55663"/>
                      </a:cubicBezTo>
                      <a:cubicBezTo>
                        <a:pt x="30606" y="55159"/>
                        <a:pt x="30406" y="54667"/>
                        <a:pt x="30031" y="54304"/>
                      </a:cubicBezTo>
                      <a:lnTo>
                        <a:pt x="26737" y="51010"/>
                      </a:lnTo>
                      <a:lnTo>
                        <a:pt x="29973" y="47775"/>
                      </a:lnTo>
                      <a:cubicBezTo>
                        <a:pt x="35072" y="52194"/>
                        <a:pt x="41436" y="54409"/>
                        <a:pt x="47813" y="54409"/>
                      </a:cubicBezTo>
                      <a:cubicBezTo>
                        <a:pt x="54776" y="54409"/>
                        <a:pt x="61738" y="51760"/>
                        <a:pt x="67048" y="46450"/>
                      </a:cubicBezTo>
                      <a:cubicBezTo>
                        <a:pt x="72182" y="41304"/>
                        <a:pt x="75019" y="34483"/>
                        <a:pt x="75019" y="27215"/>
                      </a:cubicBezTo>
                      <a:cubicBezTo>
                        <a:pt x="75019" y="19936"/>
                        <a:pt x="72171" y="13102"/>
                        <a:pt x="67048" y="7957"/>
                      </a:cubicBezTo>
                      <a:cubicBezTo>
                        <a:pt x="61744" y="2653"/>
                        <a:pt x="54776" y="1"/>
                        <a:pt x="478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9"/>
                <p:cNvSpPr/>
                <p:nvPr/>
              </p:nvSpPr>
              <p:spPr>
                <a:xfrm>
                  <a:off x="7716312" y="1594638"/>
                  <a:ext cx="136845" cy="124711"/>
                </a:xfrm>
                <a:custGeom>
                  <a:rect b="b" l="l" r="r" t="t"/>
                  <a:pathLst>
                    <a:path extrusionOk="0" h="37677" w="41343">
                      <a:moveTo>
                        <a:pt x="20665" y="3860"/>
                      </a:moveTo>
                      <a:cubicBezTo>
                        <a:pt x="24510" y="3860"/>
                        <a:pt x="28343" y="5325"/>
                        <a:pt x="31262" y="8244"/>
                      </a:cubicBezTo>
                      <a:cubicBezTo>
                        <a:pt x="37111" y="14093"/>
                        <a:pt x="37111" y="23599"/>
                        <a:pt x="31274" y="29448"/>
                      </a:cubicBezTo>
                      <a:cubicBezTo>
                        <a:pt x="28355" y="32367"/>
                        <a:pt x="24516" y="33826"/>
                        <a:pt x="20677" y="33826"/>
                      </a:cubicBezTo>
                      <a:cubicBezTo>
                        <a:pt x="16838" y="33826"/>
                        <a:pt x="13000" y="32367"/>
                        <a:pt x="10081" y="29448"/>
                      </a:cubicBezTo>
                      <a:cubicBezTo>
                        <a:pt x="4232" y="23599"/>
                        <a:pt x="4232" y="14093"/>
                        <a:pt x="10081" y="8244"/>
                      </a:cubicBezTo>
                      <a:cubicBezTo>
                        <a:pt x="12988" y="5325"/>
                        <a:pt x="16833" y="3860"/>
                        <a:pt x="20665" y="3860"/>
                      </a:cubicBezTo>
                      <a:close/>
                      <a:moveTo>
                        <a:pt x="20668" y="1"/>
                      </a:moveTo>
                      <a:cubicBezTo>
                        <a:pt x="15842" y="1"/>
                        <a:pt x="11019" y="1838"/>
                        <a:pt x="7350" y="5513"/>
                      </a:cubicBezTo>
                      <a:cubicBezTo>
                        <a:pt x="0" y="12874"/>
                        <a:pt x="0" y="24830"/>
                        <a:pt x="7350" y="32168"/>
                      </a:cubicBezTo>
                      <a:cubicBezTo>
                        <a:pt x="11030" y="35848"/>
                        <a:pt x="15848" y="37677"/>
                        <a:pt x="20689" y="37677"/>
                      </a:cubicBezTo>
                      <a:cubicBezTo>
                        <a:pt x="25518" y="37677"/>
                        <a:pt x="30336" y="35848"/>
                        <a:pt x="34016" y="32168"/>
                      </a:cubicBezTo>
                      <a:cubicBezTo>
                        <a:pt x="41342" y="24818"/>
                        <a:pt x="41342" y="12862"/>
                        <a:pt x="34005" y="5513"/>
                      </a:cubicBezTo>
                      <a:cubicBezTo>
                        <a:pt x="30324" y="1838"/>
                        <a:pt x="25495" y="1"/>
                        <a:pt x="206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9"/>
                <p:cNvSpPr/>
                <p:nvPr/>
              </p:nvSpPr>
              <p:spPr>
                <a:xfrm>
                  <a:off x="7758485" y="1623378"/>
                  <a:ext cx="52536" cy="20740"/>
                </a:xfrm>
                <a:custGeom>
                  <a:rect b="b" l="l" r="r" t="t"/>
                  <a:pathLst>
                    <a:path extrusionOk="0" h="6266" w="15872">
                      <a:moveTo>
                        <a:pt x="7936" y="1"/>
                      </a:moveTo>
                      <a:cubicBezTo>
                        <a:pt x="5331" y="1"/>
                        <a:pt x="2726" y="991"/>
                        <a:pt x="751" y="2972"/>
                      </a:cubicBezTo>
                      <a:cubicBezTo>
                        <a:pt x="1" y="3722"/>
                        <a:pt x="1" y="4953"/>
                        <a:pt x="751" y="5703"/>
                      </a:cubicBezTo>
                      <a:cubicBezTo>
                        <a:pt x="1126" y="6072"/>
                        <a:pt x="1621" y="6257"/>
                        <a:pt x="2115" y="6257"/>
                      </a:cubicBezTo>
                      <a:cubicBezTo>
                        <a:pt x="2609" y="6257"/>
                        <a:pt x="3101" y="6072"/>
                        <a:pt x="3470" y="5703"/>
                      </a:cubicBezTo>
                      <a:cubicBezTo>
                        <a:pt x="4701" y="4472"/>
                        <a:pt x="6316" y="3857"/>
                        <a:pt x="7929" y="3857"/>
                      </a:cubicBezTo>
                      <a:cubicBezTo>
                        <a:pt x="9542" y="3857"/>
                        <a:pt x="11154" y="4472"/>
                        <a:pt x="12379" y="5703"/>
                      </a:cubicBezTo>
                      <a:cubicBezTo>
                        <a:pt x="12766" y="6078"/>
                        <a:pt x="13246" y="6266"/>
                        <a:pt x="13738" y="6266"/>
                      </a:cubicBezTo>
                      <a:cubicBezTo>
                        <a:pt x="14242" y="6266"/>
                        <a:pt x="14723" y="6078"/>
                        <a:pt x="15110" y="5703"/>
                      </a:cubicBezTo>
                      <a:cubicBezTo>
                        <a:pt x="15872" y="4953"/>
                        <a:pt x="15872" y="3722"/>
                        <a:pt x="15122" y="2972"/>
                      </a:cubicBezTo>
                      <a:cubicBezTo>
                        <a:pt x="13146" y="991"/>
                        <a:pt x="10541" y="1"/>
                        <a:pt x="7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0" name="Google Shape;190;p9"/>
            <p:cNvGrpSpPr/>
            <p:nvPr/>
          </p:nvGrpSpPr>
          <p:grpSpPr>
            <a:xfrm>
              <a:off x="8106499" y="489126"/>
              <a:ext cx="273000" cy="273000"/>
              <a:chOff x="8106499" y="516254"/>
              <a:chExt cx="273000" cy="273000"/>
            </a:xfrm>
          </p:grpSpPr>
          <p:sp>
            <p:nvSpPr>
              <p:cNvPr id="191" name="Google Shape;191;p9"/>
              <p:cNvSpPr/>
              <p:nvPr/>
            </p:nvSpPr>
            <p:spPr>
              <a:xfrm>
                <a:off x="8106499" y="516254"/>
                <a:ext cx="273000" cy="2730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2" name="Google Shape;192;p9"/>
              <p:cNvGrpSpPr/>
              <p:nvPr/>
            </p:nvGrpSpPr>
            <p:grpSpPr>
              <a:xfrm>
                <a:off x="8160297" y="582146"/>
                <a:ext cx="157465" cy="144971"/>
                <a:chOff x="6993499" y="1616539"/>
                <a:chExt cx="205703" cy="189381"/>
              </a:xfrm>
            </p:grpSpPr>
            <p:sp>
              <p:nvSpPr>
                <p:cNvPr id="193" name="Google Shape;193;p9"/>
                <p:cNvSpPr/>
                <p:nvPr/>
              </p:nvSpPr>
              <p:spPr>
                <a:xfrm>
                  <a:off x="7061995" y="1769950"/>
                  <a:ext cx="36003" cy="35970"/>
                </a:xfrm>
                <a:custGeom>
                  <a:rect b="b" l="l" r="r" t="t"/>
                  <a:pathLst>
                    <a:path extrusionOk="0" h="13188" w="13200">
                      <a:moveTo>
                        <a:pt x="6588" y="3681"/>
                      </a:moveTo>
                      <a:cubicBezTo>
                        <a:pt x="8206" y="3681"/>
                        <a:pt x="9507" y="4982"/>
                        <a:pt x="9507" y="6600"/>
                      </a:cubicBezTo>
                      <a:cubicBezTo>
                        <a:pt x="9507" y="8205"/>
                        <a:pt x="8206" y="9506"/>
                        <a:pt x="6588" y="9506"/>
                      </a:cubicBezTo>
                      <a:cubicBezTo>
                        <a:pt x="4983" y="9506"/>
                        <a:pt x="3682" y="8205"/>
                        <a:pt x="3682" y="6600"/>
                      </a:cubicBezTo>
                      <a:cubicBezTo>
                        <a:pt x="3682" y="4982"/>
                        <a:pt x="4983" y="3681"/>
                        <a:pt x="6588" y="3681"/>
                      </a:cubicBezTo>
                      <a:close/>
                      <a:moveTo>
                        <a:pt x="6588" y="0"/>
                      </a:moveTo>
                      <a:cubicBezTo>
                        <a:pt x="2955" y="0"/>
                        <a:pt x="1" y="2966"/>
                        <a:pt x="1" y="6600"/>
                      </a:cubicBezTo>
                      <a:cubicBezTo>
                        <a:pt x="1" y="10233"/>
                        <a:pt x="2955" y="13187"/>
                        <a:pt x="6588" y="13187"/>
                      </a:cubicBezTo>
                      <a:cubicBezTo>
                        <a:pt x="10234" y="13187"/>
                        <a:pt x="13188" y="10233"/>
                        <a:pt x="13188" y="6600"/>
                      </a:cubicBezTo>
                      <a:cubicBezTo>
                        <a:pt x="13200" y="2966"/>
                        <a:pt x="10246" y="0"/>
                        <a:pt x="65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9"/>
                <p:cNvSpPr/>
                <p:nvPr/>
              </p:nvSpPr>
              <p:spPr>
                <a:xfrm>
                  <a:off x="7125155" y="1769950"/>
                  <a:ext cx="35970" cy="35970"/>
                </a:xfrm>
                <a:custGeom>
                  <a:rect b="b" l="l" r="r" t="t"/>
                  <a:pathLst>
                    <a:path extrusionOk="0" h="13188" w="13188">
                      <a:moveTo>
                        <a:pt x="6599" y="3681"/>
                      </a:moveTo>
                      <a:cubicBezTo>
                        <a:pt x="8205" y="3681"/>
                        <a:pt x="9506" y="4982"/>
                        <a:pt x="9506" y="6600"/>
                      </a:cubicBezTo>
                      <a:cubicBezTo>
                        <a:pt x="9506" y="8205"/>
                        <a:pt x="8194" y="9506"/>
                        <a:pt x="6599" y="9506"/>
                      </a:cubicBezTo>
                      <a:cubicBezTo>
                        <a:pt x="4982" y="9506"/>
                        <a:pt x="3681" y="8205"/>
                        <a:pt x="3681" y="6600"/>
                      </a:cubicBezTo>
                      <a:cubicBezTo>
                        <a:pt x="3681" y="4982"/>
                        <a:pt x="4982" y="3681"/>
                        <a:pt x="6599" y="3681"/>
                      </a:cubicBezTo>
                      <a:close/>
                      <a:moveTo>
                        <a:pt x="6599" y="0"/>
                      </a:moveTo>
                      <a:cubicBezTo>
                        <a:pt x="2966" y="0"/>
                        <a:pt x="0" y="2966"/>
                        <a:pt x="0" y="6600"/>
                      </a:cubicBezTo>
                      <a:cubicBezTo>
                        <a:pt x="0" y="10233"/>
                        <a:pt x="2966" y="13187"/>
                        <a:pt x="6599" y="13187"/>
                      </a:cubicBezTo>
                      <a:cubicBezTo>
                        <a:pt x="10233" y="13187"/>
                        <a:pt x="13187" y="10233"/>
                        <a:pt x="13187" y="6600"/>
                      </a:cubicBezTo>
                      <a:cubicBezTo>
                        <a:pt x="13187" y="2966"/>
                        <a:pt x="10233" y="0"/>
                        <a:pt x="65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9"/>
                <p:cNvSpPr/>
                <p:nvPr/>
              </p:nvSpPr>
              <p:spPr>
                <a:xfrm>
                  <a:off x="7070501" y="1675160"/>
                  <a:ext cx="82073" cy="10073"/>
                </a:xfrm>
                <a:custGeom>
                  <a:rect b="b" l="l" r="r" t="t"/>
                  <a:pathLst>
                    <a:path extrusionOk="0" h="3693" w="30091">
                      <a:moveTo>
                        <a:pt x="1853" y="0"/>
                      </a:moveTo>
                      <a:cubicBezTo>
                        <a:pt x="845" y="0"/>
                        <a:pt x="1" y="821"/>
                        <a:pt x="1" y="1852"/>
                      </a:cubicBezTo>
                      <a:cubicBezTo>
                        <a:pt x="1" y="2872"/>
                        <a:pt x="821" y="3693"/>
                        <a:pt x="1853" y="3693"/>
                      </a:cubicBezTo>
                      <a:lnTo>
                        <a:pt x="28238" y="3693"/>
                      </a:lnTo>
                      <a:cubicBezTo>
                        <a:pt x="29246" y="3693"/>
                        <a:pt x="30090" y="2872"/>
                        <a:pt x="30090" y="1852"/>
                      </a:cubicBezTo>
                      <a:cubicBezTo>
                        <a:pt x="30090" y="821"/>
                        <a:pt x="29270" y="0"/>
                        <a:pt x="282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9"/>
                <p:cNvSpPr/>
                <p:nvPr/>
              </p:nvSpPr>
              <p:spPr>
                <a:xfrm>
                  <a:off x="7074435" y="1701289"/>
                  <a:ext cx="74207" cy="10073"/>
                </a:xfrm>
                <a:custGeom>
                  <a:rect b="b" l="l" r="r" t="t"/>
                  <a:pathLst>
                    <a:path extrusionOk="0" h="3693" w="27207">
                      <a:moveTo>
                        <a:pt x="1841" y="0"/>
                      </a:moveTo>
                      <a:cubicBezTo>
                        <a:pt x="833" y="0"/>
                        <a:pt x="1" y="821"/>
                        <a:pt x="1" y="1840"/>
                      </a:cubicBezTo>
                      <a:cubicBezTo>
                        <a:pt x="1" y="2872"/>
                        <a:pt x="821" y="3692"/>
                        <a:pt x="1841" y="3692"/>
                      </a:cubicBezTo>
                      <a:lnTo>
                        <a:pt x="25366" y="3692"/>
                      </a:lnTo>
                      <a:cubicBezTo>
                        <a:pt x="26374" y="3692"/>
                        <a:pt x="27207" y="2872"/>
                        <a:pt x="27207" y="1840"/>
                      </a:cubicBezTo>
                      <a:cubicBezTo>
                        <a:pt x="27207" y="821"/>
                        <a:pt x="26386" y="0"/>
                        <a:pt x="2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9"/>
                <p:cNvSpPr/>
                <p:nvPr/>
              </p:nvSpPr>
              <p:spPr>
                <a:xfrm>
                  <a:off x="6993499" y="1616539"/>
                  <a:ext cx="205703" cy="145245"/>
                </a:xfrm>
                <a:custGeom>
                  <a:rect b="b" l="l" r="r" t="t"/>
                  <a:pathLst>
                    <a:path extrusionOk="0" h="53252" w="75418">
                      <a:moveTo>
                        <a:pt x="71584" y="15614"/>
                      </a:moveTo>
                      <a:lnTo>
                        <a:pt x="66427" y="40628"/>
                      </a:lnTo>
                      <a:lnTo>
                        <a:pt x="20126" y="40628"/>
                      </a:lnTo>
                      <a:lnTo>
                        <a:pt x="14969" y="15614"/>
                      </a:lnTo>
                      <a:close/>
                      <a:moveTo>
                        <a:pt x="2096" y="0"/>
                      </a:moveTo>
                      <a:cubicBezTo>
                        <a:pt x="1379" y="0"/>
                        <a:pt x="699" y="423"/>
                        <a:pt x="410" y="1114"/>
                      </a:cubicBezTo>
                      <a:cubicBezTo>
                        <a:pt x="0" y="2052"/>
                        <a:pt x="434" y="3130"/>
                        <a:pt x="1360" y="3529"/>
                      </a:cubicBezTo>
                      <a:lnTo>
                        <a:pt x="9448" y="7045"/>
                      </a:lnTo>
                      <a:lnTo>
                        <a:pt x="18356" y="50310"/>
                      </a:lnTo>
                      <a:cubicBezTo>
                        <a:pt x="18708" y="52009"/>
                        <a:pt x="20232" y="53252"/>
                        <a:pt x="21955" y="53252"/>
                      </a:cubicBezTo>
                      <a:lnTo>
                        <a:pt x="66087" y="53252"/>
                      </a:lnTo>
                      <a:cubicBezTo>
                        <a:pt x="67107" y="53252"/>
                        <a:pt x="67939" y="52431"/>
                        <a:pt x="67939" y="51412"/>
                      </a:cubicBezTo>
                      <a:cubicBezTo>
                        <a:pt x="67939" y="50380"/>
                        <a:pt x="67118" y="49560"/>
                        <a:pt x="66087" y="49560"/>
                      </a:cubicBezTo>
                      <a:lnTo>
                        <a:pt x="21955" y="49560"/>
                      </a:lnTo>
                      <a:lnTo>
                        <a:pt x="20876" y="44308"/>
                      </a:lnTo>
                      <a:lnTo>
                        <a:pt x="66427" y="44308"/>
                      </a:lnTo>
                      <a:cubicBezTo>
                        <a:pt x="68173" y="44308"/>
                        <a:pt x="69685" y="43078"/>
                        <a:pt x="70037" y="41355"/>
                      </a:cubicBezTo>
                      <a:lnTo>
                        <a:pt x="75194" y="16352"/>
                      </a:lnTo>
                      <a:cubicBezTo>
                        <a:pt x="75417" y="15262"/>
                        <a:pt x="75148" y="14149"/>
                        <a:pt x="74444" y="13281"/>
                      </a:cubicBezTo>
                      <a:cubicBezTo>
                        <a:pt x="73741" y="12426"/>
                        <a:pt x="72698" y="11922"/>
                        <a:pt x="71584" y="11922"/>
                      </a:cubicBezTo>
                      <a:lnTo>
                        <a:pt x="14207" y="11922"/>
                      </a:lnTo>
                      <a:lnTo>
                        <a:pt x="13046" y="6295"/>
                      </a:lnTo>
                      <a:cubicBezTo>
                        <a:pt x="12800" y="5123"/>
                        <a:pt x="12015" y="4139"/>
                        <a:pt x="10913" y="3658"/>
                      </a:cubicBezTo>
                      <a:lnTo>
                        <a:pt x="2825" y="153"/>
                      </a:lnTo>
                      <a:cubicBezTo>
                        <a:pt x="2587" y="49"/>
                        <a:pt x="2339" y="0"/>
                        <a:pt x="2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"/>
              <a:buNone/>
              <a:defRPr b="1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"/>
              <a:buNone/>
              <a:defRPr b="1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"/>
              <a:buNone/>
              <a:defRPr b="1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"/>
              <a:buNone/>
              <a:defRPr b="1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"/>
              <a:buNone/>
              <a:defRPr b="1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"/>
              <a:buNone/>
              <a:defRPr b="1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"/>
              <a:buNone/>
              <a:defRPr b="1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"/>
              <a:buNone/>
              <a:defRPr b="1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ybody"/>
              <a:buNone/>
              <a:defRPr b="1" sz="3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ybody"/>
              <a:buChar char="●"/>
              <a:defRPr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ybody"/>
              <a:buChar char="○"/>
              <a:defRPr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ybody"/>
              <a:buChar char="■"/>
              <a:defRPr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ybody"/>
              <a:buChar char="●"/>
              <a:defRPr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ybody"/>
              <a:buChar char="○"/>
              <a:defRPr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ybody"/>
              <a:buChar char="■"/>
              <a:defRPr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ybody"/>
              <a:buChar char="●"/>
              <a:defRPr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ybody"/>
              <a:buChar char="○"/>
              <a:defRPr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ybody"/>
              <a:buChar char="■"/>
              <a:defRPr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3"/>
          <p:cNvSpPr txBox="1"/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98" name="Google Shape;498;p2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35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535" name="Google Shape;535;p35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14.gif"/><Relationship Id="rId7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comments" Target="../comments/comment2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shynewebsite.000webhostapp.com/index.php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bit.ly/3A1uf1Q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videvo.net/?utm_source=slidesgo_template&amp;utm_medium=referral-link&amp;utm_campaign=sg_resources&amp;utm_content=videvo" TargetMode="External"/><Relationship Id="rId10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Relationship Id="rId4" Type="http://schemas.openxmlformats.org/officeDocument/2006/relationships/hyperlink" Target="https://bit.ly/3A1uf1Q" TargetMode="External"/><Relationship Id="rId9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8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bit.ly/3A1uf1Q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bit.ly/3A1uf1Q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bit.ly/3A1uf1Q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bit.ly/3A1uf1Q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5" Type="http://schemas.openxmlformats.org/officeDocument/2006/relationships/hyperlink" Target="https://docs.google.com/spreadsheets/d/19qkqEd1SgKpoMcnSZyMzcRTQT5XLBSVdfVjm6rkBXa4/copy" TargetMode="External"/><Relationship Id="rId6" Type="http://schemas.openxmlformats.org/officeDocument/2006/relationships/image" Target="../media/image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bit.ly/3A1uf1Q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s://docs.google.com/spreadsheets/d/19qkqEd1SgKpoMcnSZyMzcRTQT5XLBSVdfVjm6rkBXa4/copy#gid=0" TargetMode="External"/><Relationship Id="rId5" Type="http://schemas.openxmlformats.org/officeDocument/2006/relationships/image" Target="../media/image1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bit.ly/3A1uf1Q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bit.ly/3A1uf1Q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bit.ly/3A1uf1Q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bit.ly/33VAFh3" TargetMode="External"/><Relationship Id="rId4" Type="http://schemas.openxmlformats.org/officeDocument/2006/relationships/hyperlink" Target="http://bit.ly/30B07Gq" TargetMode="External"/><Relationship Id="rId5" Type="http://schemas.openxmlformats.org/officeDocument/2006/relationships/hyperlink" Target="http://bit.ly/2PfT4lq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bit.ly/2ZjL1pd" TargetMode="External"/><Relationship Id="rId4" Type="http://schemas.openxmlformats.org/officeDocument/2006/relationships/hyperlink" Target="https://bit.ly/2ZjL1pd" TargetMode="External"/><Relationship Id="rId5" Type="http://schemas.openxmlformats.org/officeDocument/2006/relationships/hyperlink" Target="http://bit.ly/30B07Gq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7"/>
          <p:cNvSpPr/>
          <p:nvPr/>
        </p:nvSpPr>
        <p:spPr>
          <a:xfrm>
            <a:off x="8861898" y="-1819139"/>
            <a:ext cx="28262" cy="32843"/>
          </a:xfrm>
          <a:custGeom>
            <a:rect b="b" l="l" r="r" t="t"/>
            <a:pathLst>
              <a:path extrusionOk="0" h="1018" w="876">
                <a:moveTo>
                  <a:pt x="1" y="1"/>
                </a:moveTo>
                <a:lnTo>
                  <a:pt x="1" y="1018"/>
                </a:lnTo>
                <a:lnTo>
                  <a:pt x="875" y="1018"/>
                </a:lnTo>
                <a:lnTo>
                  <a:pt x="87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37"/>
          <p:cNvSpPr txBox="1"/>
          <p:nvPr>
            <p:ph type="ctrTitle"/>
          </p:nvPr>
        </p:nvSpPr>
        <p:spPr>
          <a:xfrm>
            <a:off x="642375" y="843000"/>
            <a:ext cx="55314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zh-TW" sz="4400">
                <a:latin typeface="Microsoft JhengHei"/>
                <a:ea typeface="Microsoft JhengHei"/>
                <a:cs typeface="Microsoft JhengHei"/>
                <a:sym typeface="Microsoft JhengHei"/>
              </a:rPr>
              <a:t> 嘉大好課評價系統</a:t>
            </a:r>
            <a:endParaRPr sz="44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43" name="Google Shape;543;p37"/>
          <p:cNvSpPr txBox="1"/>
          <p:nvPr>
            <p:ph idx="1" type="subTitle"/>
          </p:nvPr>
        </p:nvSpPr>
        <p:spPr>
          <a:xfrm>
            <a:off x="851925" y="1944975"/>
            <a:ext cx="4693800" cy="245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800">
                <a:latin typeface="Microsoft JhengHei"/>
                <a:ea typeface="Microsoft JhengHei"/>
                <a:cs typeface="Microsoft JhengHei"/>
                <a:sym typeface="Microsoft JhengHei"/>
              </a:rPr>
              <a:t>第15組</a:t>
            </a:r>
            <a:endParaRPr sz="38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Microsoft JhengHei"/>
                <a:ea typeface="Microsoft JhengHei"/>
                <a:cs typeface="Microsoft JhengHei"/>
                <a:sym typeface="Microsoft JhengHei"/>
              </a:rPr>
              <a:t>資工三甲  1102914 龔弋筠</a:t>
            </a:r>
            <a:endParaRPr sz="1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Microsoft JhengHei"/>
                <a:ea typeface="Microsoft JhengHei"/>
                <a:cs typeface="Microsoft JhengHei"/>
                <a:sym typeface="Microsoft JhengHei"/>
              </a:rPr>
              <a:t>資工三甲  1102916 游雅碩</a:t>
            </a:r>
            <a:endParaRPr sz="1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Microsoft JhengHei"/>
                <a:ea typeface="Microsoft JhengHei"/>
                <a:cs typeface="Microsoft JhengHei"/>
                <a:sym typeface="Microsoft JhengHei"/>
              </a:rPr>
              <a:t>資工三甲  1102926 洪唯翔</a:t>
            </a:r>
            <a:endParaRPr sz="1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Microsoft JhengHei"/>
                <a:ea typeface="Microsoft JhengHei"/>
                <a:cs typeface="Microsoft JhengHei"/>
                <a:sym typeface="Microsoft JhengHei"/>
              </a:rPr>
              <a:t>資工三甲  1102936 黃建澄</a:t>
            </a:r>
            <a:endParaRPr sz="16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544" name="Google Shape;54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63" y="452463"/>
            <a:ext cx="466725" cy="3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37"/>
          <p:cNvSpPr txBox="1"/>
          <p:nvPr/>
        </p:nvSpPr>
        <p:spPr>
          <a:xfrm>
            <a:off x="5940450" y="435174"/>
            <a:ext cx="238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哪個教授好？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46" name="Google Shape;546;p37"/>
          <p:cNvSpPr/>
          <p:nvPr/>
        </p:nvSpPr>
        <p:spPr>
          <a:xfrm>
            <a:off x="7187880" y="1277796"/>
            <a:ext cx="860100" cy="860100"/>
          </a:xfrm>
          <a:prstGeom prst="roundRect">
            <a:avLst>
              <a:gd fmla="val 12505" name="adj"/>
            </a:avLst>
          </a:prstGeom>
          <a:solidFill>
            <a:srgbClr val="00BE8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7" name="Google Shape;547;p37"/>
          <p:cNvSpPr/>
          <p:nvPr/>
        </p:nvSpPr>
        <p:spPr>
          <a:xfrm>
            <a:off x="6045801" y="1277796"/>
            <a:ext cx="860100" cy="860100"/>
          </a:xfrm>
          <a:prstGeom prst="roundRect">
            <a:avLst>
              <a:gd fmla="val 12505" name="adj"/>
            </a:avLst>
          </a:prstGeom>
          <a:solidFill>
            <a:srgbClr val="F7B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8" name="Google Shape;548;p37"/>
          <p:cNvSpPr/>
          <p:nvPr/>
        </p:nvSpPr>
        <p:spPr>
          <a:xfrm>
            <a:off x="7187880" y="2323700"/>
            <a:ext cx="860100" cy="860100"/>
          </a:xfrm>
          <a:prstGeom prst="roundRect">
            <a:avLst>
              <a:gd fmla="val 12505" name="adj"/>
            </a:avLst>
          </a:prstGeom>
          <a:solidFill>
            <a:srgbClr val="FC29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9" name="Google Shape;549;p37"/>
          <p:cNvSpPr/>
          <p:nvPr/>
        </p:nvSpPr>
        <p:spPr>
          <a:xfrm>
            <a:off x="6045801" y="2323700"/>
            <a:ext cx="860100" cy="860100"/>
          </a:xfrm>
          <a:prstGeom prst="roundRect">
            <a:avLst>
              <a:gd fmla="val 12505" name="adj"/>
            </a:avLst>
          </a:prstGeom>
          <a:solidFill>
            <a:srgbClr val="00AC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0" name="Google Shape;550;p37"/>
          <p:cNvSpPr/>
          <p:nvPr/>
        </p:nvSpPr>
        <p:spPr>
          <a:xfrm>
            <a:off x="7187880" y="3369604"/>
            <a:ext cx="860100" cy="860100"/>
          </a:xfrm>
          <a:prstGeom prst="roundRect">
            <a:avLst>
              <a:gd fmla="val 12505" name="adj"/>
            </a:avLst>
          </a:prstGeom>
          <a:solidFill>
            <a:srgbClr val="7D3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1" name="Google Shape;551;p37"/>
          <p:cNvSpPr/>
          <p:nvPr/>
        </p:nvSpPr>
        <p:spPr>
          <a:xfrm>
            <a:off x="6045801" y="3369604"/>
            <a:ext cx="860100" cy="860100"/>
          </a:xfrm>
          <a:prstGeom prst="roundRect">
            <a:avLst>
              <a:gd fmla="val 12505" name="adj"/>
            </a:avLst>
          </a:prstGeom>
          <a:solidFill>
            <a:srgbClr val="0765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552" name="Google Shape;552;p37"/>
          <p:cNvGrpSpPr/>
          <p:nvPr/>
        </p:nvGrpSpPr>
        <p:grpSpPr>
          <a:xfrm>
            <a:off x="6303424" y="1550098"/>
            <a:ext cx="344854" cy="315495"/>
            <a:chOff x="1032026" y="1605107"/>
            <a:chExt cx="344854" cy="315495"/>
          </a:xfrm>
        </p:grpSpPr>
        <p:sp>
          <p:nvSpPr>
            <p:cNvPr id="553" name="Google Shape;553;p37"/>
            <p:cNvSpPr/>
            <p:nvPr/>
          </p:nvSpPr>
          <p:spPr>
            <a:xfrm>
              <a:off x="1098809" y="1605107"/>
              <a:ext cx="210126" cy="108854"/>
            </a:xfrm>
            <a:custGeom>
              <a:rect b="b" l="l" r="r" t="t"/>
              <a:pathLst>
                <a:path extrusionOk="0" h="3374" w="6513">
                  <a:moveTo>
                    <a:pt x="2641" y="1"/>
                  </a:moveTo>
                  <a:cubicBezTo>
                    <a:pt x="2123" y="1"/>
                    <a:pt x="1677" y="322"/>
                    <a:pt x="1517" y="786"/>
                  </a:cubicBezTo>
                  <a:lnTo>
                    <a:pt x="1445" y="1000"/>
                  </a:lnTo>
                  <a:lnTo>
                    <a:pt x="1213" y="1000"/>
                  </a:lnTo>
                  <a:cubicBezTo>
                    <a:pt x="607" y="1018"/>
                    <a:pt x="107" y="1482"/>
                    <a:pt x="54" y="2088"/>
                  </a:cubicBezTo>
                  <a:cubicBezTo>
                    <a:pt x="0" y="2784"/>
                    <a:pt x="571" y="3373"/>
                    <a:pt x="1267" y="3373"/>
                  </a:cubicBezTo>
                  <a:lnTo>
                    <a:pt x="2962" y="3373"/>
                  </a:lnTo>
                  <a:lnTo>
                    <a:pt x="2962" y="1946"/>
                  </a:lnTo>
                  <a:lnTo>
                    <a:pt x="3587" y="1946"/>
                  </a:lnTo>
                  <a:lnTo>
                    <a:pt x="3587" y="3373"/>
                  </a:lnTo>
                  <a:lnTo>
                    <a:pt x="5781" y="3373"/>
                  </a:lnTo>
                  <a:cubicBezTo>
                    <a:pt x="6174" y="3373"/>
                    <a:pt x="6513" y="3052"/>
                    <a:pt x="6477" y="2642"/>
                  </a:cubicBezTo>
                  <a:cubicBezTo>
                    <a:pt x="6459" y="2285"/>
                    <a:pt x="6174" y="2017"/>
                    <a:pt x="5799" y="1999"/>
                  </a:cubicBezTo>
                  <a:lnTo>
                    <a:pt x="5567" y="1999"/>
                  </a:lnTo>
                  <a:lnTo>
                    <a:pt x="5514" y="1749"/>
                  </a:lnTo>
                  <a:cubicBezTo>
                    <a:pt x="5424" y="1321"/>
                    <a:pt x="5032" y="1000"/>
                    <a:pt x="4586" y="1000"/>
                  </a:cubicBezTo>
                  <a:cubicBezTo>
                    <a:pt x="4461" y="1000"/>
                    <a:pt x="4336" y="1018"/>
                    <a:pt x="4211" y="1071"/>
                  </a:cubicBezTo>
                  <a:lnTo>
                    <a:pt x="3890" y="1214"/>
                  </a:lnTo>
                  <a:lnTo>
                    <a:pt x="3801" y="875"/>
                  </a:lnTo>
                  <a:cubicBezTo>
                    <a:pt x="3658" y="358"/>
                    <a:pt x="3176" y="1"/>
                    <a:pt x="26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7"/>
            <p:cNvSpPr/>
            <p:nvPr/>
          </p:nvSpPr>
          <p:spPr>
            <a:xfrm>
              <a:off x="1315807" y="1662115"/>
              <a:ext cx="46103" cy="33424"/>
            </a:xfrm>
            <a:custGeom>
              <a:rect b="b" l="l" r="r" t="t"/>
              <a:pathLst>
                <a:path extrusionOk="0" h="1036" w="1429">
                  <a:moveTo>
                    <a:pt x="1" y="0"/>
                  </a:moveTo>
                  <a:cubicBezTo>
                    <a:pt x="233" y="250"/>
                    <a:pt x="376" y="571"/>
                    <a:pt x="376" y="928"/>
                  </a:cubicBezTo>
                  <a:cubicBezTo>
                    <a:pt x="376" y="964"/>
                    <a:pt x="358" y="999"/>
                    <a:pt x="358" y="1035"/>
                  </a:cubicBezTo>
                  <a:lnTo>
                    <a:pt x="1428" y="1035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7"/>
            <p:cNvSpPr/>
            <p:nvPr/>
          </p:nvSpPr>
          <p:spPr>
            <a:xfrm>
              <a:off x="1045834" y="1662115"/>
              <a:ext cx="316076" cy="217030"/>
            </a:xfrm>
            <a:custGeom>
              <a:rect b="b" l="l" r="r" t="t"/>
              <a:pathLst>
                <a:path extrusionOk="0" h="6727" w="9797">
                  <a:moveTo>
                    <a:pt x="18" y="0"/>
                  </a:moveTo>
                  <a:lnTo>
                    <a:pt x="18" y="1035"/>
                  </a:lnTo>
                  <a:lnTo>
                    <a:pt x="1178" y="1035"/>
                  </a:lnTo>
                  <a:cubicBezTo>
                    <a:pt x="1107" y="839"/>
                    <a:pt x="1071" y="625"/>
                    <a:pt x="1071" y="411"/>
                  </a:cubicBezTo>
                  <a:cubicBezTo>
                    <a:pt x="1071" y="268"/>
                    <a:pt x="1089" y="125"/>
                    <a:pt x="1107" y="0"/>
                  </a:cubicBezTo>
                  <a:close/>
                  <a:moveTo>
                    <a:pt x="1" y="1035"/>
                  </a:moveTo>
                  <a:lnTo>
                    <a:pt x="1" y="1660"/>
                  </a:lnTo>
                  <a:lnTo>
                    <a:pt x="18" y="1660"/>
                  </a:lnTo>
                  <a:lnTo>
                    <a:pt x="18" y="1035"/>
                  </a:lnTo>
                  <a:close/>
                  <a:moveTo>
                    <a:pt x="18" y="1660"/>
                  </a:moveTo>
                  <a:lnTo>
                    <a:pt x="18" y="6370"/>
                  </a:lnTo>
                  <a:lnTo>
                    <a:pt x="3676" y="6370"/>
                  </a:lnTo>
                  <a:lnTo>
                    <a:pt x="4033" y="6727"/>
                  </a:lnTo>
                  <a:lnTo>
                    <a:pt x="5710" y="6727"/>
                  </a:lnTo>
                  <a:lnTo>
                    <a:pt x="6067" y="6370"/>
                  </a:lnTo>
                  <a:lnTo>
                    <a:pt x="9796" y="6370"/>
                  </a:lnTo>
                  <a:lnTo>
                    <a:pt x="9796" y="1660"/>
                  </a:lnTo>
                  <a:lnTo>
                    <a:pt x="8529" y="1660"/>
                  </a:lnTo>
                  <a:cubicBezTo>
                    <a:pt x="8297" y="2016"/>
                    <a:pt x="7887" y="2248"/>
                    <a:pt x="7441" y="2248"/>
                  </a:cubicBezTo>
                  <a:lnTo>
                    <a:pt x="5229" y="2248"/>
                  </a:lnTo>
                  <a:lnTo>
                    <a:pt x="5229" y="3212"/>
                  </a:lnTo>
                  <a:lnTo>
                    <a:pt x="5603" y="2873"/>
                  </a:lnTo>
                  <a:lnTo>
                    <a:pt x="6031" y="3337"/>
                  </a:lnTo>
                  <a:lnTo>
                    <a:pt x="4907" y="4318"/>
                  </a:lnTo>
                  <a:lnTo>
                    <a:pt x="3801" y="3337"/>
                  </a:lnTo>
                  <a:lnTo>
                    <a:pt x="4212" y="2873"/>
                  </a:lnTo>
                  <a:lnTo>
                    <a:pt x="4604" y="3212"/>
                  </a:lnTo>
                  <a:lnTo>
                    <a:pt x="4604" y="2248"/>
                  </a:lnTo>
                  <a:lnTo>
                    <a:pt x="2891" y="2248"/>
                  </a:lnTo>
                  <a:cubicBezTo>
                    <a:pt x="2356" y="2248"/>
                    <a:pt x="1874" y="2016"/>
                    <a:pt x="1535" y="16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7"/>
            <p:cNvSpPr/>
            <p:nvPr/>
          </p:nvSpPr>
          <p:spPr>
            <a:xfrm>
              <a:off x="1032026" y="1887759"/>
              <a:ext cx="344854" cy="32843"/>
            </a:xfrm>
            <a:custGeom>
              <a:rect b="b" l="l" r="r" t="t"/>
              <a:pathLst>
                <a:path extrusionOk="0" h="1018" w="10689">
                  <a:moveTo>
                    <a:pt x="0" y="1"/>
                  </a:moveTo>
                  <a:lnTo>
                    <a:pt x="0" y="357"/>
                  </a:lnTo>
                  <a:lnTo>
                    <a:pt x="678" y="1018"/>
                  </a:lnTo>
                  <a:lnTo>
                    <a:pt x="10010" y="1018"/>
                  </a:lnTo>
                  <a:lnTo>
                    <a:pt x="10688" y="357"/>
                  </a:lnTo>
                  <a:lnTo>
                    <a:pt x="10688" y="1"/>
                  </a:lnTo>
                  <a:lnTo>
                    <a:pt x="6834" y="1"/>
                  </a:lnTo>
                  <a:lnTo>
                    <a:pt x="6477" y="357"/>
                  </a:lnTo>
                  <a:lnTo>
                    <a:pt x="4283" y="357"/>
                  </a:lnTo>
                  <a:lnTo>
                    <a:pt x="39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37"/>
          <p:cNvGrpSpPr/>
          <p:nvPr/>
        </p:nvGrpSpPr>
        <p:grpSpPr>
          <a:xfrm>
            <a:off x="7445503" y="3627517"/>
            <a:ext cx="344854" cy="344273"/>
            <a:chOff x="6270423" y="3778180"/>
            <a:chExt cx="344854" cy="344273"/>
          </a:xfrm>
        </p:grpSpPr>
        <p:sp>
          <p:nvSpPr>
            <p:cNvPr id="558" name="Google Shape;558;p37"/>
            <p:cNvSpPr/>
            <p:nvPr/>
          </p:nvSpPr>
          <p:spPr>
            <a:xfrm>
              <a:off x="6365985" y="3883517"/>
              <a:ext cx="32843" cy="82366"/>
            </a:xfrm>
            <a:custGeom>
              <a:rect b="b" l="l" r="r" t="t"/>
              <a:pathLst>
                <a:path extrusionOk="0" h="2553" w="1018">
                  <a:moveTo>
                    <a:pt x="714" y="1"/>
                  </a:moveTo>
                  <a:cubicBezTo>
                    <a:pt x="678" y="19"/>
                    <a:pt x="643" y="37"/>
                    <a:pt x="607" y="54"/>
                  </a:cubicBezTo>
                  <a:cubicBezTo>
                    <a:pt x="215" y="251"/>
                    <a:pt x="0" y="483"/>
                    <a:pt x="0" y="715"/>
                  </a:cubicBezTo>
                  <a:cubicBezTo>
                    <a:pt x="0" y="1428"/>
                    <a:pt x="393" y="2053"/>
                    <a:pt x="857" y="2552"/>
                  </a:cubicBezTo>
                  <a:lnTo>
                    <a:pt x="1017" y="1981"/>
                  </a:lnTo>
                  <a:cubicBezTo>
                    <a:pt x="821" y="1714"/>
                    <a:pt x="714" y="1375"/>
                    <a:pt x="714" y="1018"/>
                  </a:cubicBezTo>
                  <a:lnTo>
                    <a:pt x="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7"/>
            <p:cNvSpPr/>
            <p:nvPr/>
          </p:nvSpPr>
          <p:spPr>
            <a:xfrm>
              <a:off x="6478226" y="3969884"/>
              <a:ext cx="137051" cy="152569"/>
            </a:xfrm>
            <a:custGeom>
              <a:rect b="b" l="l" r="r" t="t"/>
              <a:pathLst>
                <a:path extrusionOk="0" h="4729" w="4248">
                  <a:moveTo>
                    <a:pt x="1125" y="0"/>
                  </a:moveTo>
                  <a:cubicBezTo>
                    <a:pt x="786" y="429"/>
                    <a:pt x="358" y="785"/>
                    <a:pt x="1" y="1053"/>
                  </a:cubicBezTo>
                  <a:lnTo>
                    <a:pt x="2409" y="1053"/>
                  </a:lnTo>
                  <a:lnTo>
                    <a:pt x="1910" y="4729"/>
                  </a:lnTo>
                  <a:lnTo>
                    <a:pt x="4247" y="4729"/>
                  </a:lnTo>
                  <a:lnTo>
                    <a:pt x="3569" y="714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7"/>
            <p:cNvSpPr/>
            <p:nvPr/>
          </p:nvSpPr>
          <p:spPr>
            <a:xfrm>
              <a:off x="6486292" y="3883517"/>
              <a:ext cx="33424" cy="82366"/>
            </a:xfrm>
            <a:custGeom>
              <a:rect b="b" l="l" r="r" t="t"/>
              <a:pathLst>
                <a:path extrusionOk="0" h="2553" w="1036">
                  <a:moveTo>
                    <a:pt x="322" y="1"/>
                  </a:moveTo>
                  <a:lnTo>
                    <a:pt x="322" y="1018"/>
                  </a:lnTo>
                  <a:cubicBezTo>
                    <a:pt x="322" y="1375"/>
                    <a:pt x="197" y="1714"/>
                    <a:pt x="1" y="1981"/>
                  </a:cubicBezTo>
                  <a:lnTo>
                    <a:pt x="161" y="2552"/>
                  </a:lnTo>
                  <a:cubicBezTo>
                    <a:pt x="643" y="2053"/>
                    <a:pt x="1035" y="1428"/>
                    <a:pt x="1035" y="715"/>
                  </a:cubicBezTo>
                  <a:cubicBezTo>
                    <a:pt x="1035" y="483"/>
                    <a:pt x="803" y="251"/>
                    <a:pt x="429" y="54"/>
                  </a:cubicBezTo>
                  <a:cubicBezTo>
                    <a:pt x="393" y="37"/>
                    <a:pt x="357" y="19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7"/>
            <p:cNvSpPr/>
            <p:nvPr/>
          </p:nvSpPr>
          <p:spPr>
            <a:xfrm>
              <a:off x="6352757" y="4024569"/>
              <a:ext cx="180186" cy="97884"/>
            </a:xfrm>
            <a:custGeom>
              <a:rect b="b" l="l" r="r" t="t"/>
              <a:pathLst>
                <a:path extrusionOk="0" h="3034" w="5585">
                  <a:moveTo>
                    <a:pt x="3122" y="1035"/>
                  </a:moveTo>
                  <a:lnTo>
                    <a:pt x="3122" y="1660"/>
                  </a:lnTo>
                  <a:lnTo>
                    <a:pt x="2462" y="1660"/>
                  </a:lnTo>
                  <a:lnTo>
                    <a:pt x="2462" y="1035"/>
                  </a:lnTo>
                  <a:close/>
                  <a:moveTo>
                    <a:pt x="0" y="0"/>
                  </a:moveTo>
                  <a:lnTo>
                    <a:pt x="410" y="3034"/>
                  </a:lnTo>
                  <a:lnTo>
                    <a:pt x="5174" y="3034"/>
                  </a:lnTo>
                  <a:lnTo>
                    <a:pt x="55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7"/>
            <p:cNvSpPr/>
            <p:nvPr/>
          </p:nvSpPr>
          <p:spPr>
            <a:xfrm>
              <a:off x="6270423" y="3969884"/>
              <a:ext cx="137051" cy="152569"/>
            </a:xfrm>
            <a:custGeom>
              <a:rect b="b" l="l" r="r" t="t"/>
              <a:pathLst>
                <a:path extrusionOk="0" h="4729" w="4248">
                  <a:moveTo>
                    <a:pt x="3105" y="0"/>
                  </a:moveTo>
                  <a:lnTo>
                    <a:pt x="661" y="714"/>
                  </a:lnTo>
                  <a:lnTo>
                    <a:pt x="1" y="4729"/>
                  </a:lnTo>
                  <a:lnTo>
                    <a:pt x="2320" y="4729"/>
                  </a:lnTo>
                  <a:lnTo>
                    <a:pt x="1838" y="1053"/>
                  </a:lnTo>
                  <a:lnTo>
                    <a:pt x="4247" y="1053"/>
                  </a:lnTo>
                  <a:cubicBezTo>
                    <a:pt x="3872" y="785"/>
                    <a:pt x="3462" y="429"/>
                    <a:pt x="3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7"/>
            <p:cNvSpPr/>
            <p:nvPr/>
          </p:nvSpPr>
          <p:spPr>
            <a:xfrm>
              <a:off x="6355629" y="3778180"/>
              <a:ext cx="174443" cy="104240"/>
            </a:xfrm>
            <a:custGeom>
              <a:rect b="b" l="l" r="r" t="t"/>
              <a:pathLst>
                <a:path extrusionOk="0" h="3231" w="5407">
                  <a:moveTo>
                    <a:pt x="2694" y="1"/>
                  </a:moveTo>
                  <a:cubicBezTo>
                    <a:pt x="2694" y="1"/>
                    <a:pt x="72" y="607"/>
                    <a:pt x="0" y="3230"/>
                  </a:cubicBezTo>
                  <a:cubicBezTo>
                    <a:pt x="161" y="3052"/>
                    <a:pt x="375" y="2891"/>
                    <a:pt x="643" y="2749"/>
                  </a:cubicBezTo>
                  <a:cubicBezTo>
                    <a:pt x="1196" y="2481"/>
                    <a:pt x="1927" y="2338"/>
                    <a:pt x="2694" y="2338"/>
                  </a:cubicBezTo>
                  <a:cubicBezTo>
                    <a:pt x="3462" y="2338"/>
                    <a:pt x="4193" y="2481"/>
                    <a:pt x="4746" y="2749"/>
                  </a:cubicBezTo>
                  <a:cubicBezTo>
                    <a:pt x="5014" y="2891"/>
                    <a:pt x="5246" y="3052"/>
                    <a:pt x="5407" y="3230"/>
                  </a:cubicBezTo>
                  <a:cubicBezTo>
                    <a:pt x="5317" y="607"/>
                    <a:pt x="2694" y="1"/>
                    <a:pt x="2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7"/>
            <p:cNvSpPr/>
            <p:nvPr/>
          </p:nvSpPr>
          <p:spPr>
            <a:xfrm>
              <a:off x="6409733" y="3873742"/>
              <a:ext cx="66816" cy="76010"/>
            </a:xfrm>
            <a:custGeom>
              <a:rect b="b" l="l" r="r" t="t"/>
              <a:pathLst>
                <a:path extrusionOk="0" h="2356" w="2071">
                  <a:moveTo>
                    <a:pt x="1035" y="1"/>
                  </a:moveTo>
                  <a:cubicBezTo>
                    <a:pt x="678" y="1"/>
                    <a:pt x="322" y="36"/>
                    <a:pt x="0" y="108"/>
                  </a:cubicBezTo>
                  <a:lnTo>
                    <a:pt x="0" y="1321"/>
                  </a:lnTo>
                  <a:cubicBezTo>
                    <a:pt x="0" y="1606"/>
                    <a:pt x="107" y="1856"/>
                    <a:pt x="304" y="2053"/>
                  </a:cubicBezTo>
                  <a:cubicBezTo>
                    <a:pt x="500" y="2249"/>
                    <a:pt x="750" y="2356"/>
                    <a:pt x="1035" y="2356"/>
                  </a:cubicBezTo>
                  <a:cubicBezTo>
                    <a:pt x="1606" y="2356"/>
                    <a:pt x="2070" y="1892"/>
                    <a:pt x="2070" y="1321"/>
                  </a:cubicBezTo>
                  <a:lnTo>
                    <a:pt x="2070" y="108"/>
                  </a:lnTo>
                  <a:cubicBezTo>
                    <a:pt x="1749" y="36"/>
                    <a:pt x="1392" y="1"/>
                    <a:pt x="1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7"/>
            <p:cNvSpPr/>
            <p:nvPr/>
          </p:nvSpPr>
          <p:spPr>
            <a:xfrm>
              <a:off x="6410894" y="3962399"/>
              <a:ext cx="63912" cy="40328"/>
            </a:xfrm>
            <a:custGeom>
              <a:rect b="b" l="l" r="r" t="t"/>
              <a:pathLst>
                <a:path extrusionOk="0" h="1250" w="1981">
                  <a:moveTo>
                    <a:pt x="1820" y="0"/>
                  </a:moveTo>
                  <a:cubicBezTo>
                    <a:pt x="1570" y="143"/>
                    <a:pt x="1285" y="232"/>
                    <a:pt x="981" y="232"/>
                  </a:cubicBezTo>
                  <a:cubicBezTo>
                    <a:pt x="696" y="232"/>
                    <a:pt x="411" y="161"/>
                    <a:pt x="161" y="18"/>
                  </a:cubicBezTo>
                  <a:lnTo>
                    <a:pt x="0" y="589"/>
                  </a:lnTo>
                  <a:cubicBezTo>
                    <a:pt x="393" y="910"/>
                    <a:pt x="785" y="1142"/>
                    <a:pt x="981" y="1249"/>
                  </a:cubicBezTo>
                  <a:cubicBezTo>
                    <a:pt x="1196" y="1142"/>
                    <a:pt x="1570" y="910"/>
                    <a:pt x="1981" y="589"/>
                  </a:cubicBezTo>
                  <a:lnTo>
                    <a:pt x="18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37"/>
          <p:cNvSpPr/>
          <p:nvPr/>
        </p:nvSpPr>
        <p:spPr>
          <a:xfrm>
            <a:off x="6301698" y="3627469"/>
            <a:ext cx="348306" cy="344370"/>
          </a:xfrm>
          <a:custGeom>
            <a:rect b="b" l="l" r="r" t="t"/>
            <a:pathLst>
              <a:path extrusionOk="0" h="10674" w="10796">
                <a:moveTo>
                  <a:pt x="4158" y="2945"/>
                </a:moveTo>
                <a:lnTo>
                  <a:pt x="4604" y="3391"/>
                </a:lnTo>
                <a:lnTo>
                  <a:pt x="3961" y="4033"/>
                </a:lnTo>
                <a:lnTo>
                  <a:pt x="4604" y="4693"/>
                </a:lnTo>
                <a:lnTo>
                  <a:pt x="4158" y="5122"/>
                </a:lnTo>
                <a:lnTo>
                  <a:pt x="3087" y="4033"/>
                </a:lnTo>
                <a:lnTo>
                  <a:pt x="4158" y="2945"/>
                </a:lnTo>
                <a:close/>
                <a:moveTo>
                  <a:pt x="6656" y="2945"/>
                </a:moveTo>
                <a:lnTo>
                  <a:pt x="7726" y="4033"/>
                </a:lnTo>
                <a:lnTo>
                  <a:pt x="6656" y="5122"/>
                </a:lnTo>
                <a:lnTo>
                  <a:pt x="6210" y="4693"/>
                </a:lnTo>
                <a:lnTo>
                  <a:pt x="6852" y="4033"/>
                </a:lnTo>
                <a:lnTo>
                  <a:pt x="6210" y="3391"/>
                </a:lnTo>
                <a:lnTo>
                  <a:pt x="6656" y="2945"/>
                </a:lnTo>
                <a:close/>
                <a:moveTo>
                  <a:pt x="5585" y="2909"/>
                </a:moveTo>
                <a:lnTo>
                  <a:pt x="6156" y="3177"/>
                </a:lnTo>
                <a:lnTo>
                  <a:pt x="5228" y="5157"/>
                </a:lnTo>
                <a:lnTo>
                  <a:pt x="4657" y="4890"/>
                </a:lnTo>
                <a:lnTo>
                  <a:pt x="5585" y="2909"/>
                </a:lnTo>
                <a:close/>
                <a:moveTo>
                  <a:pt x="4514" y="1"/>
                </a:moveTo>
                <a:cubicBezTo>
                  <a:pt x="3551" y="1"/>
                  <a:pt x="2659" y="572"/>
                  <a:pt x="2266" y="1446"/>
                </a:cubicBezTo>
                <a:cubicBezTo>
                  <a:pt x="1695" y="1500"/>
                  <a:pt x="1178" y="1767"/>
                  <a:pt x="785" y="2178"/>
                </a:cubicBezTo>
                <a:cubicBezTo>
                  <a:pt x="357" y="2606"/>
                  <a:pt x="107" y="3159"/>
                  <a:pt x="89" y="3766"/>
                </a:cubicBezTo>
                <a:cubicBezTo>
                  <a:pt x="0" y="5193"/>
                  <a:pt x="1142" y="6353"/>
                  <a:pt x="2570" y="6353"/>
                </a:cubicBezTo>
                <a:lnTo>
                  <a:pt x="2587" y="6353"/>
                </a:lnTo>
                <a:lnTo>
                  <a:pt x="2587" y="7548"/>
                </a:lnTo>
                <a:lnTo>
                  <a:pt x="1892" y="7548"/>
                </a:lnTo>
                <a:cubicBezTo>
                  <a:pt x="1767" y="7173"/>
                  <a:pt x="1428" y="6906"/>
                  <a:pt x="1017" y="6906"/>
                </a:cubicBezTo>
                <a:cubicBezTo>
                  <a:pt x="500" y="6906"/>
                  <a:pt x="72" y="7334"/>
                  <a:pt x="72" y="7852"/>
                </a:cubicBezTo>
                <a:cubicBezTo>
                  <a:pt x="72" y="8369"/>
                  <a:pt x="500" y="8797"/>
                  <a:pt x="1017" y="8797"/>
                </a:cubicBezTo>
                <a:cubicBezTo>
                  <a:pt x="1428" y="8797"/>
                  <a:pt x="1892" y="8155"/>
                  <a:pt x="1892" y="8155"/>
                </a:cubicBezTo>
                <a:lnTo>
                  <a:pt x="3212" y="8155"/>
                </a:lnTo>
                <a:lnTo>
                  <a:pt x="3212" y="6353"/>
                </a:lnTo>
                <a:lnTo>
                  <a:pt x="4158" y="6353"/>
                </a:lnTo>
                <a:lnTo>
                  <a:pt x="4158" y="9422"/>
                </a:lnTo>
                <a:lnTo>
                  <a:pt x="3480" y="9422"/>
                </a:lnTo>
                <a:cubicBezTo>
                  <a:pt x="3341" y="9059"/>
                  <a:pt x="2986" y="8796"/>
                  <a:pt x="2574" y="8796"/>
                </a:cubicBezTo>
                <a:cubicBezTo>
                  <a:pt x="2561" y="8796"/>
                  <a:pt x="2547" y="8797"/>
                  <a:pt x="2534" y="8797"/>
                </a:cubicBezTo>
                <a:cubicBezTo>
                  <a:pt x="2070" y="8815"/>
                  <a:pt x="1677" y="9190"/>
                  <a:pt x="1642" y="9654"/>
                </a:cubicBezTo>
                <a:cubicBezTo>
                  <a:pt x="1606" y="10207"/>
                  <a:pt x="2034" y="10671"/>
                  <a:pt x="2587" y="10671"/>
                </a:cubicBezTo>
                <a:cubicBezTo>
                  <a:pt x="2998" y="10671"/>
                  <a:pt x="3337" y="10421"/>
                  <a:pt x="3480" y="10046"/>
                </a:cubicBezTo>
                <a:lnTo>
                  <a:pt x="4782" y="10046"/>
                </a:lnTo>
                <a:lnTo>
                  <a:pt x="4782" y="6371"/>
                </a:lnTo>
                <a:lnTo>
                  <a:pt x="6031" y="6371"/>
                </a:lnTo>
                <a:lnTo>
                  <a:pt x="6031" y="10046"/>
                </a:lnTo>
                <a:lnTo>
                  <a:pt x="7351" y="10046"/>
                </a:lnTo>
                <a:cubicBezTo>
                  <a:pt x="7469" y="10400"/>
                  <a:pt x="7809" y="10674"/>
                  <a:pt x="8207" y="10674"/>
                </a:cubicBezTo>
                <a:cubicBezTo>
                  <a:pt x="8231" y="10674"/>
                  <a:pt x="8255" y="10673"/>
                  <a:pt x="8279" y="10671"/>
                </a:cubicBezTo>
                <a:cubicBezTo>
                  <a:pt x="8743" y="10653"/>
                  <a:pt x="9136" y="10278"/>
                  <a:pt x="9171" y="9814"/>
                </a:cubicBezTo>
                <a:cubicBezTo>
                  <a:pt x="9207" y="9261"/>
                  <a:pt x="8779" y="8797"/>
                  <a:pt x="8226" y="8797"/>
                </a:cubicBezTo>
                <a:cubicBezTo>
                  <a:pt x="7815" y="8797"/>
                  <a:pt x="7476" y="9065"/>
                  <a:pt x="7351" y="9422"/>
                </a:cubicBezTo>
                <a:lnTo>
                  <a:pt x="6656" y="9422"/>
                </a:lnTo>
                <a:lnTo>
                  <a:pt x="6656" y="6371"/>
                </a:lnTo>
                <a:lnTo>
                  <a:pt x="7601" y="6371"/>
                </a:lnTo>
                <a:lnTo>
                  <a:pt x="7601" y="8173"/>
                </a:lnTo>
                <a:lnTo>
                  <a:pt x="8922" y="8173"/>
                </a:lnTo>
                <a:cubicBezTo>
                  <a:pt x="9046" y="8530"/>
                  <a:pt x="9403" y="8797"/>
                  <a:pt x="9796" y="8797"/>
                </a:cubicBezTo>
                <a:cubicBezTo>
                  <a:pt x="10331" y="8797"/>
                  <a:pt x="10742" y="8369"/>
                  <a:pt x="10742" y="7852"/>
                </a:cubicBezTo>
                <a:cubicBezTo>
                  <a:pt x="10742" y="7334"/>
                  <a:pt x="10331" y="6906"/>
                  <a:pt x="9796" y="6906"/>
                </a:cubicBezTo>
                <a:cubicBezTo>
                  <a:pt x="9403" y="6906"/>
                  <a:pt x="8922" y="7530"/>
                  <a:pt x="8922" y="7530"/>
                </a:cubicBezTo>
                <a:lnTo>
                  <a:pt x="8244" y="7530"/>
                </a:lnTo>
                <a:lnTo>
                  <a:pt x="8244" y="6353"/>
                </a:lnTo>
                <a:lnTo>
                  <a:pt x="8975" y="6353"/>
                </a:lnTo>
                <a:cubicBezTo>
                  <a:pt x="9992" y="6353"/>
                  <a:pt x="10795" y="5532"/>
                  <a:pt x="10759" y="4515"/>
                </a:cubicBezTo>
                <a:cubicBezTo>
                  <a:pt x="10724" y="4105"/>
                  <a:pt x="10563" y="3694"/>
                  <a:pt x="10260" y="3391"/>
                </a:cubicBezTo>
                <a:cubicBezTo>
                  <a:pt x="9992" y="3123"/>
                  <a:pt x="9653" y="2945"/>
                  <a:pt x="9296" y="2891"/>
                </a:cubicBezTo>
                <a:cubicBezTo>
                  <a:pt x="9011" y="2035"/>
                  <a:pt x="8208" y="1428"/>
                  <a:pt x="7280" y="1428"/>
                </a:cubicBezTo>
                <a:cubicBezTo>
                  <a:pt x="7119" y="1428"/>
                  <a:pt x="6941" y="1446"/>
                  <a:pt x="6780" y="1482"/>
                </a:cubicBezTo>
                <a:cubicBezTo>
                  <a:pt x="6406" y="590"/>
                  <a:pt x="5514" y="1"/>
                  <a:pt x="45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" name="Google Shape;567;p37"/>
          <p:cNvGrpSpPr/>
          <p:nvPr/>
        </p:nvGrpSpPr>
        <p:grpSpPr>
          <a:xfrm>
            <a:off x="7445794" y="2581613"/>
            <a:ext cx="344273" cy="344273"/>
            <a:chOff x="4025405" y="2684449"/>
            <a:chExt cx="344273" cy="344273"/>
          </a:xfrm>
        </p:grpSpPr>
        <p:sp>
          <p:nvSpPr>
            <p:cNvPr id="568" name="Google Shape;568;p37"/>
            <p:cNvSpPr/>
            <p:nvPr/>
          </p:nvSpPr>
          <p:spPr>
            <a:xfrm>
              <a:off x="4207882" y="2789238"/>
              <a:ext cx="161796" cy="239485"/>
            </a:xfrm>
            <a:custGeom>
              <a:rect b="b" l="l" r="r" t="t"/>
              <a:pathLst>
                <a:path extrusionOk="0" h="7423" w="5015">
                  <a:moveTo>
                    <a:pt x="4211" y="0"/>
                  </a:moveTo>
                  <a:lnTo>
                    <a:pt x="3123" y="1089"/>
                  </a:lnTo>
                  <a:lnTo>
                    <a:pt x="2463" y="1089"/>
                  </a:lnTo>
                  <a:lnTo>
                    <a:pt x="2391" y="321"/>
                  </a:lnTo>
                  <a:lnTo>
                    <a:pt x="0" y="321"/>
                  </a:lnTo>
                  <a:lnTo>
                    <a:pt x="0" y="7423"/>
                  </a:lnTo>
                  <a:cubicBezTo>
                    <a:pt x="1142" y="7316"/>
                    <a:pt x="2088" y="6566"/>
                    <a:pt x="2516" y="5549"/>
                  </a:cubicBezTo>
                  <a:lnTo>
                    <a:pt x="3230" y="5549"/>
                  </a:lnTo>
                  <a:lnTo>
                    <a:pt x="4283" y="6620"/>
                  </a:lnTo>
                  <a:lnTo>
                    <a:pt x="4729" y="6174"/>
                  </a:lnTo>
                  <a:lnTo>
                    <a:pt x="3480" y="4925"/>
                  </a:lnTo>
                  <a:lnTo>
                    <a:pt x="2712" y="4925"/>
                  </a:lnTo>
                  <a:cubicBezTo>
                    <a:pt x="2766" y="4657"/>
                    <a:pt x="2784" y="4372"/>
                    <a:pt x="2748" y="4086"/>
                  </a:cubicBezTo>
                  <a:lnTo>
                    <a:pt x="2712" y="3676"/>
                  </a:lnTo>
                  <a:lnTo>
                    <a:pt x="3515" y="3676"/>
                  </a:lnTo>
                  <a:lnTo>
                    <a:pt x="4586" y="4746"/>
                  </a:lnTo>
                  <a:lnTo>
                    <a:pt x="5014" y="4300"/>
                  </a:lnTo>
                  <a:lnTo>
                    <a:pt x="3783" y="3051"/>
                  </a:lnTo>
                  <a:lnTo>
                    <a:pt x="2659" y="3051"/>
                  </a:lnTo>
                  <a:lnTo>
                    <a:pt x="2534" y="1749"/>
                  </a:lnTo>
                  <a:lnTo>
                    <a:pt x="3390" y="1749"/>
                  </a:lnTo>
                  <a:lnTo>
                    <a:pt x="4675" y="464"/>
                  </a:lnTo>
                  <a:lnTo>
                    <a:pt x="42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7"/>
            <p:cNvSpPr/>
            <p:nvPr/>
          </p:nvSpPr>
          <p:spPr>
            <a:xfrm>
              <a:off x="4129000" y="2684449"/>
              <a:ext cx="138213" cy="95013"/>
            </a:xfrm>
            <a:custGeom>
              <a:rect b="b" l="l" r="r" t="t"/>
              <a:pathLst>
                <a:path extrusionOk="0" h="2945" w="4284">
                  <a:moveTo>
                    <a:pt x="536" y="1"/>
                  </a:moveTo>
                  <a:lnTo>
                    <a:pt x="1" y="322"/>
                  </a:lnTo>
                  <a:lnTo>
                    <a:pt x="964" y="1928"/>
                  </a:lnTo>
                  <a:cubicBezTo>
                    <a:pt x="857" y="2124"/>
                    <a:pt x="804" y="2356"/>
                    <a:pt x="804" y="2588"/>
                  </a:cubicBezTo>
                  <a:lnTo>
                    <a:pt x="804" y="2945"/>
                  </a:lnTo>
                  <a:lnTo>
                    <a:pt x="3480" y="2945"/>
                  </a:lnTo>
                  <a:lnTo>
                    <a:pt x="3480" y="2588"/>
                  </a:lnTo>
                  <a:cubicBezTo>
                    <a:pt x="3480" y="2356"/>
                    <a:pt x="3427" y="2124"/>
                    <a:pt x="3320" y="1928"/>
                  </a:cubicBezTo>
                  <a:lnTo>
                    <a:pt x="4283" y="322"/>
                  </a:lnTo>
                  <a:lnTo>
                    <a:pt x="3748" y="1"/>
                  </a:lnTo>
                  <a:lnTo>
                    <a:pt x="2874" y="1464"/>
                  </a:lnTo>
                  <a:cubicBezTo>
                    <a:pt x="2677" y="1321"/>
                    <a:pt x="2410" y="1232"/>
                    <a:pt x="2142" y="1232"/>
                  </a:cubicBezTo>
                  <a:cubicBezTo>
                    <a:pt x="1874" y="1232"/>
                    <a:pt x="1607" y="1321"/>
                    <a:pt x="1393" y="1464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7"/>
            <p:cNvSpPr/>
            <p:nvPr/>
          </p:nvSpPr>
          <p:spPr>
            <a:xfrm>
              <a:off x="4025405" y="2789238"/>
              <a:ext cx="162345" cy="239485"/>
            </a:xfrm>
            <a:custGeom>
              <a:rect b="b" l="l" r="r" t="t"/>
              <a:pathLst>
                <a:path extrusionOk="0" h="7423" w="5032">
                  <a:moveTo>
                    <a:pt x="821" y="0"/>
                  </a:moveTo>
                  <a:lnTo>
                    <a:pt x="357" y="464"/>
                  </a:lnTo>
                  <a:lnTo>
                    <a:pt x="1642" y="1749"/>
                  </a:lnTo>
                  <a:lnTo>
                    <a:pt x="2480" y="1749"/>
                  </a:lnTo>
                  <a:lnTo>
                    <a:pt x="2373" y="3051"/>
                  </a:lnTo>
                  <a:lnTo>
                    <a:pt x="1249" y="3051"/>
                  </a:lnTo>
                  <a:lnTo>
                    <a:pt x="0" y="4300"/>
                  </a:lnTo>
                  <a:lnTo>
                    <a:pt x="446" y="4746"/>
                  </a:lnTo>
                  <a:lnTo>
                    <a:pt x="1499" y="3676"/>
                  </a:lnTo>
                  <a:lnTo>
                    <a:pt x="2302" y="3676"/>
                  </a:lnTo>
                  <a:lnTo>
                    <a:pt x="2266" y="4086"/>
                  </a:lnTo>
                  <a:cubicBezTo>
                    <a:pt x="2248" y="4372"/>
                    <a:pt x="2266" y="4657"/>
                    <a:pt x="2320" y="4925"/>
                  </a:cubicBezTo>
                  <a:lnTo>
                    <a:pt x="1535" y="4925"/>
                  </a:lnTo>
                  <a:lnTo>
                    <a:pt x="304" y="6174"/>
                  </a:lnTo>
                  <a:lnTo>
                    <a:pt x="750" y="6620"/>
                  </a:lnTo>
                  <a:lnTo>
                    <a:pt x="1802" y="5549"/>
                  </a:lnTo>
                  <a:lnTo>
                    <a:pt x="2498" y="5549"/>
                  </a:lnTo>
                  <a:cubicBezTo>
                    <a:pt x="2926" y="6566"/>
                    <a:pt x="3890" y="7316"/>
                    <a:pt x="5032" y="7423"/>
                  </a:cubicBezTo>
                  <a:lnTo>
                    <a:pt x="5032" y="321"/>
                  </a:lnTo>
                  <a:lnTo>
                    <a:pt x="2641" y="321"/>
                  </a:lnTo>
                  <a:lnTo>
                    <a:pt x="2570" y="1089"/>
                  </a:lnTo>
                  <a:lnTo>
                    <a:pt x="1909" y="1089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" name="Google Shape;571;p37"/>
          <p:cNvGrpSpPr/>
          <p:nvPr/>
        </p:nvGrpSpPr>
        <p:grpSpPr>
          <a:xfrm>
            <a:off x="6303424" y="2602923"/>
            <a:ext cx="344854" cy="301654"/>
            <a:chOff x="1780355" y="2158893"/>
            <a:chExt cx="344854" cy="301654"/>
          </a:xfrm>
        </p:grpSpPr>
        <p:sp>
          <p:nvSpPr>
            <p:cNvPr id="572" name="Google Shape;572;p37"/>
            <p:cNvSpPr/>
            <p:nvPr/>
          </p:nvSpPr>
          <p:spPr>
            <a:xfrm>
              <a:off x="1922535" y="2262133"/>
              <a:ext cx="61073" cy="60847"/>
            </a:xfrm>
            <a:custGeom>
              <a:rect b="b" l="l" r="r" t="t"/>
              <a:pathLst>
                <a:path extrusionOk="0" h="1886" w="1893">
                  <a:moveTo>
                    <a:pt x="936" y="1"/>
                  </a:moveTo>
                  <a:cubicBezTo>
                    <a:pt x="887" y="1"/>
                    <a:pt x="837" y="4"/>
                    <a:pt x="786" y="12"/>
                  </a:cubicBezTo>
                  <a:cubicBezTo>
                    <a:pt x="358" y="83"/>
                    <a:pt x="1" y="530"/>
                    <a:pt x="1" y="958"/>
                  </a:cubicBezTo>
                  <a:lnTo>
                    <a:pt x="1" y="1886"/>
                  </a:lnTo>
                  <a:lnTo>
                    <a:pt x="1892" y="1886"/>
                  </a:lnTo>
                  <a:lnTo>
                    <a:pt x="1892" y="940"/>
                  </a:lnTo>
                  <a:cubicBezTo>
                    <a:pt x="1892" y="418"/>
                    <a:pt x="1460" y="1"/>
                    <a:pt x="9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7"/>
            <p:cNvSpPr/>
            <p:nvPr/>
          </p:nvSpPr>
          <p:spPr>
            <a:xfrm>
              <a:off x="1780355" y="2158893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0"/>
                  </a:moveTo>
                  <a:lnTo>
                    <a:pt x="1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7"/>
            <p:cNvSpPr/>
            <p:nvPr/>
          </p:nvSpPr>
          <p:spPr>
            <a:xfrm>
              <a:off x="1828135" y="2158893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0"/>
                  </a:moveTo>
                  <a:lnTo>
                    <a:pt x="1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7"/>
            <p:cNvSpPr/>
            <p:nvPr/>
          </p:nvSpPr>
          <p:spPr>
            <a:xfrm>
              <a:off x="1876497" y="2158893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1" y="0"/>
                  </a:moveTo>
                  <a:lnTo>
                    <a:pt x="1" y="1017"/>
                  </a:lnTo>
                  <a:lnTo>
                    <a:pt x="7709" y="1017"/>
                  </a:lnTo>
                  <a:lnTo>
                    <a:pt x="77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7"/>
            <p:cNvSpPr/>
            <p:nvPr/>
          </p:nvSpPr>
          <p:spPr>
            <a:xfrm>
              <a:off x="1901823" y="2343112"/>
              <a:ext cx="101337" cy="61621"/>
            </a:xfrm>
            <a:custGeom>
              <a:rect b="b" l="l" r="r" t="t"/>
              <a:pathLst>
                <a:path extrusionOk="0" h="1910" w="3141">
                  <a:moveTo>
                    <a:pt x="1892" y="642"/>
                  </a:moveTo>
                  <a:lnTo>
                    <a:pt x="1892" y="1267"/>
                  </a:lnTo>
                  <a:lnTo>
                    <a:pt x="1267" y="1267"/>
                  </a:lnTo>
                  <a:lnTo>
                    <a:pt x="1267" y="642"/>
                  </a:lnTo>
                  <a:close/>
                  <a:moveTo>
                    <a:pt x="1" y="0"/>
                  </a:moveTo>
                  <a:lnTo>
                    <a:pt x="1" y="1909"/>
                  </a:lnTo>
                  <a:lnTo>
                    <a:pt x="3141" y="1909"/>
                  </a:lnTo>
                  <a:lnTo>
                    <a:pt x="31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7"/>
            <p:cNvSpPr/>
            <p:nvPr/>
          </p:nvSpPr>
          <p:spPr>
            <a:xfrm>
              <a:off x="1780355" y="2212416"/>
              <a:ext cx="344854" cy="248131"/>
            </a:xfrm>
            <a:custGeom>
              <a:rect b="b" l="l" r="r" t="t"/>
              <a:pathLst>
                <a:path extrusionOk="0" h="7691" w="10689">
                  <a:moveTo>
                    <a:pt x="5341" y="918"/>
                  </a:moveTo>
                  <a:cubicBezTo>
                    <a:pt x="6221" y="918"/>
                    <a:pt x="6924" y="1629"/>
                    <a:pt x="6924" y="2481"/>
                  </a:cubicBezTo>
                  <a:lnTo>
                    <a:pt x="6924" y="3427"/>
                  </a:lnTo>
                  <a:lnTo>
                    <a:pt x="7530" y="3427"/>
                  </a:lnTo>
                  <a:lnTo>
                    <a:pt x="7530" y="6585"/>
                  </a:lnTo>
                  <a:lnTo>
                    <a:pt x="3123" y="6585"/>
                  </a:lnTo>
                  <a:lnTo>
                    <a:pt x="3123" y="3427"/>
                  </a:lnTo>
                  <a:lnTo>
                    <a:pt x="3784" y="3427"/>
                  </a:lnTo>
                  <a:lnTo>
                    <a:pt x="3784" y="2517"/>
                  </a:lnTo>
                  <a:cubicBezTo>
                    <a:pt x="3784" y="1714"/>
                    <a:pt x="4372" y="1018"/>
                    <a:pt x="5157" y="929"/>
                  </a:cubicBezTo>
                  <a:cubicBezTo>
                    <a:pt x="5219" y="922"/>
                    <a:pt x="5280" y="918"/>
                    <a:pt x="5341" y="918"/>
                  </a:cubicBezTo>
                  <a:close/>
                  <a:moveTo>
                    <a:pt x="1" y="1"/>
                  </a:moveTo>
                  <a:lnTo>
                    <a:pt x="1" y="7691"/>
                  </a:lnTo>
                  <a:lnTo>
                    <a:pt x="10689" y="7691"/>
                  </a:lnTo>
                  <a:lnTo>
                    <a:pt x="106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" name="Google Shape;578;p37"/>
          <p:cNvGrpSpPr/>
          <p:nvPr/>
        </p:nvGrpSpPr>
        <p:grpSpPr>
          <a:xfrm>
            <a:off x="7445503" y="1557003"/>
            <a:ext cx="344854" cy="301687"/>
            <a:chOff x="1780355" y="1612011"/>
            <a:chExt cx="344854" cy="301687"/>
          </a:xfrm>
        </p:grpSpPr>
        <p:sp>
          <p:nvSpPr>
            <p:cNvPr id="579" name="Google Shape;579;p37"/>
            <p:cNvSpPr/>
            <p:nvPr/>
          </p:nvSpPr>
          <p:spPr>
            <a:xfrm>
              <a:off x="1901823" y="1795649"/>
              <a:ext cx="101337" cy="61621"/>
            </a:xfrm>
            <a:custGeom>
              <a:rect b="b" l="l" r="r" t="t"/>
              <a:pathLst>
                <a:path extrusionOk="0" h="1910" w="3141">
                  <a:moveTo>
                    <a:pt x="1892" y="625"/>
                  </a:moveTo>
                  <a:lnTo>
                    <a:pt x="1892" y="1250"/>
                  </a:lnTo>
                  <a:lnTo>
                    <a:pt x="1267" y="1250"/>
                  </a:lnTo>
                  <a:lnTo>
                    <a:pt x="1267" y="625"/>
                  </a:lnTo>
                  <a:close/>
                  <a:moveTo>
                    <a:pt x="1" y="1"/>
                  </a:moveTo>
                  <a:lnTo>
                    <a:pt x="1" y="1910"/>
                  </a:lnTo>
                  <a:lnTo>
                    <a:pt x="3141" y="1910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7"/>
            <p:cNvSpPr/>
            <p:nvPr/>
          </p:nvSpPr>
          <p:spPr>
            <a:xfrm>
              <a:off x="1828135" y="1612011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7"/>
            <p:cNvSpPr/>
            <p:nvPr/>
          </p:nvSpPr>
          <p:spPr>
            <a:xfrm>
              <a:off x="1780355" y="1612011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7"/>
            <p:cNvSpPr/>
            <p:nvPr/>
          </p:nvSpPr>
          <p:spPr>
            <a:xfrm>
              <a:off x="1876497" y="1612011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1" y="1"/>
                  </a:moveTo>
                  <a:lnTo>
                    <a:pt x="1" y="1018"/>
                  </a:lnTo>
                  <a:lnTo>
                    <a:pt x="7709" y="1018"/>
                  </a:lnTo>
                  <a:lnTo>
                    <a:pt x="77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7"/>
            <p:cNvSpPr/>
            <p:nvPr/>
          </p:nvSpPr>
          <p:spPr>
            <a:xfrm>
              <a:off x="1780355" y="1665567"/>
              <a:ext cx="344854" cy="248131"/>
            </a:xfrm>
            <a:custGeom>
              <a:rect b="b" l="l" r="r" t="t"/>
              <a:pathLst>
                <a:path extrusionOk="0" h="7691" w="10689">
                  <a:moveTo>
                    <a:pt x="8084" y="1392"/>
                  </a:moveTo>
                  <a:lnTo>
                    <a:pt x="8530" y="1820"/>
                  </a:lnTo>
                  <a:lnTo>
                    <a:pt x="7852" y="2498"/>
                  </a:lnTo>
                  <a:lnTo>
                    <a:pt x="7406" y="2052"/>
                  </a:lnTo>
                  <a:lnTo>
                    <a:pt x="8084" y="1392"/>
                  </a:lnTo>
                  <a:close/>
                  <a:moveTo>
                    <a:pt x="8797" y="2659"/>
                  </a:moveTo>
                  <a:lnTo>
                    <a:pt x="8797" y="3283"/>
                  </a:lnTo>
                  <a:lnTo>
                    <a:pt x="7869" y="3283"/>
                  </a:lnTo>
                  <a:lnTo>
                    <a:pt x="7869" y="2659"/>
                  </a:lnTo>
                  <a:close/>
                  <a:moveTo>
                    <a:pt x="5364" y="921"/>
                  </a:moveTo>
                  <a:cubicBezTo>
                    <a:pt x="6224" y="921"/>
                    <a:pt x="6924" y="1621"/>
                    <a:pt x="6924" y="2480"/>
                  </a:cubicBezTo>
                  <a:lnTo>
                    <a:pt x="6924" y="2802"/>
                  </a:lnTo>
                  <a:lnTo>
                    <a:pt x="6281" y="2802"/>
                  </a:lnTo>
                  <a:lnTo>
                    <a:pt x="6281" y="2498"/>
                  </a:lnTo>
                  <a:cubicBezTo>
                    <a:pt x="6281" y="2034"/>
                    <a:pt x="5907" y="1606"/>
                    <a:pt x="5461" y="1553"/>
                  </a:cubicBezTo>
                  <a:cubicBezTo>
                    <a:pt x="5419" y="1548"/>
                    <a:pt x="5378" y="1545"/>
                    <a:pt x="5337" y="1545"/>
                  </a:cubicBezTo>
                  <a:cubicBezTo>
                    <a:pt x="4806" y="1545"/>
                    <a:pt x="4390" y="1967"/>
                    <a:pt x="4390" y="2480"/>
                  </a:cubicBezTo>
                  <a:lnTo>
                    <a:pt x="4390" y="3408"/>
                  </a:lnTo>
                  <a:lnTo>
                    <a:pt x="7530" y="3408"/>
                  </a:lnTo>
                  <a:lnTo>
                    <a:pt x="7530" y="6566"/>
                  </a:lnTo>
                  <a:lnTo>
                    <a:pt x="3123" y="6566"/>
                  </a:lnTo>
                  <a:lnTo>
                    <a:pt x="3123" y="3408"/>
                  </a:lnTo>
                  <a:lnTo>
                    <a:pt x="3784" y="3408"/>
                  </a:lnTo>
                  <a:lnTo>
                    <a:pt x="3784" y="2498"/>
                  </a:lnTo>
                  <a:cubicBezTo>
                    <a:pt x="3784" y="1695"/>
                    <a:pt x="4390" y="999"/>
                    <a:pt x="5211" y="928"/>
                  </a:cubicBezTo>
                  <a:cubicBezTo>
                    <a:pt x="5262" y="923"/>
                    <a:pt x="5314" y="921"/>
                    <a:pt x="5364" y="921"/>
                  </a:cubicBezTo>
                  <a:close/>
                  <a:moveTo>
                    <a:pt x="1" y="0"/>
                  </a:moveTo>
                  <a:lnTo>
                    <a:pt x="1" y="7690"/>
                  </a:lnTo>
                  <a:lnTo>
                    <a:pt x="10689" y="7690"/>
                  </a:lnTo>
                  <a:lnTo>
                    <a:pt x="106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84" name="Google Shape;584;p37"/>
          <p:cNvCxnSpPr>
            <a:stCxn id="547" idx="3"/>
            <a:endCxn id="546" idx="1"/>
          </p:cNvCxnSpPr>
          <p:nvPr/>
        </p:nvCxnSpPr>
        <p:spPr>
          <a:xfrm>
            <a:off x="6905901" y="1707846"/>
            <a:ext cx="282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37"/>
          <p:cNvCxnSpPr>
            <a:stCxn id="547" idx="2"/>
            <a:endCxn id="549" idx="0"/>
          </p:cNvCxnSpPr>
          <p:nvPr/>
        </p:nvCxnSpPr>
        <p:spPr>
          <a:xfrm>
            <a:off x="6475851" y="2137896"/>
            <a:ext cx="0" cy="18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6" name="Google Shape;586;p37"/>
          <p:cNvCxnSpPr>
            <a:stCxn id="546" idx="2"/>
            <a:endCxn id="548" idx="0"/>
          </p:cNvCxnSpPr>
          <p:nvPr/>
        </p:nvCxnSpPr>
        <p:spPr>
          <a:xfrm>
            <a:off x="7617930" y="2137896"/>
            <a:ext cx="0" cy="18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7" name="Google Shape;587;p37"/>
          <p:cNvCxnSpPr>
            <a:stCxn id="549" idx="2"/>
            <a:endCxn id="551" idx="0"/>
          </p:cNvCxnSpPr>
          <p:nvPr/>
        </p:nvCxnSpPr>
        <p:spPr>
          <a:xfrm>
            <a:off x="6475851" y="3183800"/>
            <a:ext cx="0" cy="18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8" name="Google Shape;588;p37"/>
          <p:cNvCxnSpPr>
            <a:stCxn id="548" idx="2"/>
            <a:endCxn id="550" idx="0"/>
          </p:cNvCxnSpPr>
          <p:nvPr/>
        </p:nvCxnSpPr>
        <p:spPr>
          <a:xfrm>
            <a:off x="7617930" y="3183800"/>
            <a:ext cx="0" cy="18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9" name="Google Shape;589;p37"/>
          <p:cNvCxnSpPr>
            <a:stCxn id="551" idx="3"/>
            <a:endCxn id="550" idx="1"/>
          </p:cNvCxnSpPr>
          <p:nvPr/>
        </p:nvCxnSpPr>
        <p:spPr>
          <a:xfrm>
            <a:off x="6905901" y="3799654"/>
            <a:ext cx="282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6"/>
          <p:cNvSpPr txBox="1"/>
          <p:nvPr>
            <p:ph idx="1" type="body"/>
          </p:nvPr>
        </p:nvSpPr>
        <p:spPr>
          <a:xfrm>
            <a:off x="720000" y="1405325"/>
            <a:ext cx="7704000" cy="31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1. 功能說明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A. 基礎功能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B. 自增功能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2. 資料庫說明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A. SCHEMA 說明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3. 使用套件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A. </a:t>
            </a: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Bootstrap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B. Jquery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C. Laravel (可用)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D. 其他框架不建議</a:t>
            </a:r>
            <a:endParaRPr/>
          </a:p>
        </p:txBody>
      </p:sp>
      <p:sp>
        <p:nvSpPr>
          <p:cNvPr id="703" name="Google Shape;703;p46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期末專題規劃與初步成果 DEMO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7"/>
          <p:cNvSpPr txBox="1"/>
          <p:nvPr>
            <p:ph idx="1" type="body"/>
          </p:nvPr>
        </p:nvSpPr>
        <p:spPr>
          <a:xfrm>
            <a:off x="720000" y="1405325"/>
            <a:ext cx="7704000" cy="3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帳號登入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帳號資料、身分設定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課程列表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課程頁面－課程資料、收集評分資料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學生評分頁面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47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基礎功能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8"/>
          <p:cNvSpPr txBox="1"/>
          <p:nvPr>
            <p:ph idx="1" type="body"/>
          </p:nvPr>
        </p:nvSpPr>
        <p:spPr>
          <a:xfrm>
            <a:off x="720000" y="1405325"/>
            <a:ext cx="7704000" cy="3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t/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48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帳號登入與註冊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6" name="Google Shape;716;p48"/>
          <p:cNvGrpSpPr/>
          <p:nvPr/>
        </p:nvGrpSpPr>
        <p:grpSpPr>
          <a:xfrm>
            <a:off x="879225" y="1526950"/>
            <a:ext cx="4395499" cy="1806900"/>
            <a:chOff x="879225" y="1526950"/>
            <a:chExt cx="4395499" cy="1806900"/>
          </a:xfrm>
        </p:grpSpPr>
        <p:pic>
          <p:nvPicPr>
            <p:cNvPr id="717" name="Google Shape;717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9225" y="1526950"/>
              <a:ext cx="4395499" cy="18069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pic>
        <p:sp>
          <p:nvSpPr>
            <p:cNvPr id="718" name="Google Shape;718;p48"/>
            <p:cNvSpPr/>
            <p:nvPr/>
          </p:nvSpPr>
          <p:spPr>
            <a:xfrm>
              <a:off x="3082138" y="2881263"/>
              <a:ext cx="433500" cy="2841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C292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nybody"/>
                <a:ea typeface="Anybody"/>
                <a:cs typeface="Anybody"/>
                <a:sym typeface="Anybody"/>
              </a:endParaRPr>
            </a:p>
          </p:txBody>
        </p:sp>
      </p:grpSp>
      <p:grpSp>
        <p:nvGrpSpPr>
          <p:cNvPr id="719" name="Google Shape;719;p48"/>
          <p:cNvGrpSpPr/>
          <p:nvPr/>
        </p:nvGrpSpPr>
        <p:grpSpPr>
          <a:xfrm>
            <a:off x="3976300" y="1970824"/>
            <a:ext cx="4273750" cy="2605925"/>
            <a:chOff x="3976300" y="1970824"/>
            <a:chExt cx="4273750" cy="2605925"/>
          </a:xfrm>
        </p:grpSpPr>
        <p:pic>
          <p:nvPicPr>
            <p:cNvPr id="720" name="Google Shape;720;p4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976300" y="1970824"/>
              <a:ext cx="4273750" cy="2605925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721" name="Google Shape;721;p48"/>
            <p:cNvSpPr txBox="1"/>
            <p:nvPr/>
          </p:nvSpPr>
          <p:spPr>
            <a:xfrm>
              <a:off x="6688750" y="2069025"/>
              <a:ext cx="1355100" cy="40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有格式限制</a:t>
              </a:r>
              <a:endParaRPr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endParaRPr>
            </a:p>
          </p:txBody>
        </p:sp>
        <p:sp>
          <p:nvSpPr>
            <p:cNvPr id="722" name="Google Shape;722;p48"/>
            <p:cNvSpPr txBox="1"/>
            <p:nvPr/>
          </p:nvSpPr>
          <p:spPr>
            <a:xfrm>
              <a:off x="5785350" y="3405600"/>
              <a:ext cx="2366400" cy="40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>
                  <a:solidFill>
                    <a:schemeClr val="dk1"/>
                  </a:solidFill>
                  <a:latin typeface="Anybody"/>
                  <a:ea typeface="Anybody"/>
                  <a:cs typeface="Anybody"/>
                  <a:sym typeface="Anybody"/>
                </a:rPr>
                <a:t>科系規定只能打中文</a:t>
              </a:r>
              <a:endParaRPr sz="18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49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帳號登入</a:t>
            </a: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與註冊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8" name="Google Shape;728;p49"/>
          <p:cNvGrpSpPr/>
          <p:nvPr/>
        </p:nvGrpSpPr>
        <p:grpSpPr>
          <a:xfrm>
            <a:off x="538075" y="1515975"/>
            <a:ext cx="5080577" cy="2111559"/>
            <a:chOff x="1822008" y="1667980"/>
            <a:chExt cx="5845791" cy="2663420"/>
          </a:xfrm>
        </p:grpSpPr>
        <p:pic>
          <p:nvPicPr>
            <p:cNvPr id="729" name="Google Shape;729;p49"/>
            <p:cNvPicPr preferRelativeResize="0"/>
            <p:nvPr/>
          </p:nvPicPr>
          <p:blipFill rotWithShape="1">
            <a:blip r:embed="rId3">
              <a:alphaModFix/>
            </a:blip>
            <a:srcRect b="0" l="0" r="31502" t="0"/>
            <a:stretch/>
          </p:blipFill>
          <p:spPr>
            <a:xfrm>
              <a:off x="1822008" y="1667980"/>
              <a:ext cx="4022754" cy="8290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0" name="Google Shape;730;p49"/>
            <p:cNvPicPr preferRelativeResize="0"/>
            <p:nvPr/>
          </p:nvPicPr>
          <p:blipFill rotWithShape="1">
            <a:blip r:embed="rId4">
              <a:alphaModFix/>
            </a:blip>
            <a:srcRect b="0" l="0" r="-44655" t="0"/>
            <a:stretch/>
          </p:blipFill>
          <p:spPr>
            <a:xfrm>
              <a:off x="1849100" y="3576850"/>
              <a:ext cx="5818699" cy="754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1" name="Google Shape;731;p49"/>
            <p:cNvPicPr preferRelativeResize="0"/>
            <p:nvPr/>
          </p:nvPicPr>
          <p:blipFill rotWithShape="1">
            <a:blip r:embed="rId5">
              <a:alphaModFix/>
            </a:blip>
            <a:srcRect b="0" l="0" r="30862" t="4049"/>
            <a:stretch/>
          </p:blipFill>
          <p:spPr>
            <a:xfrm>
              <a:off x="1849106" y="2639190"/>
              <a:ext cx="4022754" cy="7955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32" name="Google Shape;732;p49"/>
          <p:cNvSpPr txBox="1"/>
          <p:nvPr/>
        </p:nvSpPr>
        <p:spPr>
          <a:xfrm>
            <a:off x="1637450" y="3755175"/>
            <a:ext cx="156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</a:rPr>
              <a:t>註冊錯誤提示</a:t>
            </a:r>
            <a:endParaRPr sz="1800">
              <a:solidFill>
                <a:srgbClr val="212529"/>
              </a:solidFill>
              <a:highlight>
                <a:schemeClr val="dk2"/>
              </a:highlight>
            </a:endParaRPr>
          </a:p>
        </p:txBody>
      </p:sp>
      <p:pic>
        <p:nvPicPr>
          <p:cNvPr id="733" name="Google Shape;733;p49"/>
          <p:cNvPicPr preferRelativeResize="0"/>
          <p:nvPr/>
        </p:nvPicPr>
        <p:blipFill rotWithShape="1">
          <a:blip r:embed="rId6">
            <a:alphaModFix/>
          </a:blip>
          <a:srcRect b="0" l="9637" r="9645" t="0"/>
          <a:stretch/>
        </p:blipFill>
        <p:spPr>
          <a:xfrm>
            <a:off x="4375262" y="995950"/>
            <a:ext cx="4270225" cy="2980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4" name="Google Shape;734;p49"/>
          <p:cNvGrpSpPr/>
          <p:nvPr/>
        </p:nvGrpSpPr>
        <p:grpSpPr>
          <a:xfrm>
            <a:off x="5254439" y="3976296"/>
            <a:ext cx="3169556" cy="923413"/>
            <a:chOff x="5332202" y="4061763"/>
            <a:chExt cx="2773500" cy="923413"/>
          </a:xfrm>
        </p:grpSpPr>
        <p:sp>
          <p:nvSpPr>
            <p:cNvPr id="735" name="Google Shape;735;p49"/>
            <p:cNvSpPr txBox="1"/>
            <p:nvPr/>
          </p:nvSpPr>
          <p:spPr>
            <a:xfrm>
              <a:off x="5332202" y="4061763"/>
              <a:ext cx="2297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>
                  <a:solidFill>
                    <a:srgbClr val="212529"/>
                  </a:solidFill>
                  <a:highlight>
                    <a:schemeClr val="dk2"/>
                  </a:highlight>
                </a:rPr>
                <a:t>註冊成功跳至登入頁面</a:t>
              </a:r>
              <a:endParaRPr sz="1800">
                <a:solidFill>
                  <a:srgbClr val="212529"/>
                </a:solidFill>
                <a:highlight>
                  <a:schemeClr val="dk2"/>
                </a:highlight>
              </a:endParaRPr>
            </a:p>
          </p:txBody>
        </p:sp>
        <p:sp>
          <p:nvSpPr>
            <p:cNvPr id="736" name="Google Shape;736;p49"/>
            <p:cNvSpPr txBox="1"/>
            <p:nvPr/>
          </p:nvSpPr>
          <p:spPr>
            <a:xfrm>
              <a:off x="5332202" y="4523475"/>
              <a:ext cx="2773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>
                  <a:solidFill>
                    <a:srgbClr val="212529"/>
                  </a:solidFill>
                  <a:highlight>
                    <a:schemeClr val="dk2"/>
                  </a:highlight>
                </a:rPr>
                <a:t>登入</a:t>
              </a:r>
              <a:r>
                <a:rPr lang="zh-TW" sz="1800">
                  <a:solidFill>
                    <a:srgbClr val="212529"/>
                  </a:solidFill>
                  <a:highlight>
                    <a:schemeClr val="dk2"/>
                  </a:highlight>
                </a:rPr>
                <a:t>成功跳至首頁</a:t>
              </a:r>
              <a:endParaRPr sz="1800">
                <a:solidFill>
                  <a:srgbClr val="212529"/>
                </a:solidFill>
                <a:highlight>
                  <a:schemeClr val="dk2"/>
                </a:highlight>
              </a:endParaRPr>
            </a:p>
          </p:txBody>
        </p:sp>
      </p:grpSp>
      <p:grpSp>
        <p:nvGrpSpPr>
          <p:cNvPr id="737" name="Google Shape;737;p49"/>
          <p:cNvGrpSpPr/>
          <p:nvPr/>
        </p:nvGrpSpPr>
        <p:grpSpPr>
          <a:xfrm>
            <a:off x="5530600" y="423250"/>
            <a:ext cx="3114911" cy="572700"/>
            <a:chOff x="5530600" y="423250"/>
            <a:chExt cx="3114911" cy="572700"/>
          </a:xfrm>
        </p:grpSpPr>
        <p:pic>
          <p:nvPicPr>
            <p:cNvPr id="738" name="Google Shape;738;p4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530601" y="423250"/>
              <a:ext cx="3114910" cy="572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9" name="Google Shape;739;p49"/>
            <p:cNvSpPr/>
            <p:nvPr/>
          </p:nvSpPr>
          <p:spPr>
            <a:xfrm>
              <a:off x="5530600" y="423250"/>
              <a:ext cx="3114900" cy="5727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nybody"/>
                <a:ea typeface="Anybody"/>
                <a:cs typeface="Anybody"/>
                <a:sym typeface="Anybody"/>
              </a:endParaRPr>
            </a:p>
          </p:txBody>
        </p:sp>
        <p:cxnSp>
          <p:nvCxnSpPr>
            <p:cNvPr id="740" name="Google Shape;740;p49"/>
            <p:cNvCxnSpPr/>
            <p:nvPr/>
          </p:nvCxnSpPr>
          <p:spPr>
            <a:xfrm flipH="1" rot="10800000">
              <a:off x="7007700" y="863600"/>
              <a:ext cx="963900" cy="5700"/>
            </a:xfrm>
            <a:prstGeom prst="straightConnector1">
              <a:avLst/>
            </a:prstGeom>
            <a:noFill/>
            <a:ln cap="flat" cmpd="sng" w="38100">
              <a:solidFill>
                <a:srgbClr val="FC292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0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課程列表、</a:t>
            </a:r>
            <a:r>
              <a:rPr lang="zh-TW">
                <a:solidFill>
                  <a:srgbClr val="212529"/>
                </a:solidFill>
                <a:highlight>
                  <a:schemeClr val="dk2"/>
                </a:highlight>
                <a:latin typeface="Arial"/>
                <a:ea typeface="Arial"/>
                <a:cs typeface="Arial"/>
                <a:sym typeface="Arial"/>
              </a:rPr>
              <a:t>學生評分頁面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6" name="Google Shape;746;p50"/>
          <p:cNvPicPr preferRelativeResize="0"/>
          <p:nvPr/>
        </p:nvPicPr>
        <p:blipFill rotWithShape="1">
          <a:blip r:embed="rId3">
            <a:alphaModFix/>
          </a:blip>
          <a:srcRect b="0" l="8145" r="8900" t="0"/>
          <a:stretch/>
        </p:blipFill>
        <p:spPr>
          <a:xfrm>
            <a:off x="1989300" y="1334825"/>
            <a:ext cx="5152125" cy="349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51"/>
          <p:cNvSpPr txBox="1"/>
          <p:nvPr>
            <p:ph idx="1" type="body"/>
          </p:nvPr>
        </p:nvSpPr>
        <p:spPr>
          <a:xfrm>
            <a:off x="720000" y="1405325"/>
            <a:ext cx="7704000" cy="3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分為訪客/登入身分，給予不同的使用權限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對評分的內容作分類跟整理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讓學生在察看課程評價時有更清楚簡要的介面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統計每學期最涼/最硬及評分課程前3名（做排名）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51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自增功能</a:t>
            </a:r>
            <a:endParaRPr/>
          </a:p>
        </p:txBody>
      </p:sp>
      <p:pic>
        <p:nvPicPr>
          <p:cNvPr id="753" name="Google Shape;75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075" y="822550"/>
            <a:ext cx="3914925" cy="391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52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自增功能</a:t>
            </a:r>
            <a:endParaRPr/>
          </a:p>
        </p:txBody>
      </p:sp>
      <p:pic>
        <p:nvPicPr>
          <p:cNvPr id="759" name="Google Shape;759;p52"/>
          <p:cNvPicPr preferRelativeResize="0"/>
          <p:nvPr/>
        </p:nvPicPr>
        <p:blipFill rotWithShape="1">
          <a:blip r:embed="rId3">
            <a:alphaModFix/>
          </a:blip>
          <a:srcRect b="5553" l="0" r="0" t="5016"/>
          <a:stretch/>
        </p:blipFill>
        <p:spPr>
          <a:xfrm>
            <a:off x="1656900" y="1334825"/>
            <a:ext cx="6359726" cy="320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53"/>
          <p:cNvSpPr txBox="1"/>
          <p:nvPr>
            <p:ph idx="1" type="body"/>
          </p:nvPr>
        </p:nvSpPr>
        <p:spPr>
          <a:xfrm>
            <a:off x="663975" y="1172725"/>
            <a:ext cx="7782600" cy="4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course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c_id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c_num </a:t>
            </a:r>
            <a:r>
              <a:rPr b="1" lang="zh-TW" sz="1800">
                <a:solidFill>
                  <a:srgbClr val="783F04"/>
                </a:solidFill>
                <a:latin typeface="Arial"/>
                <a:ea typeface="Arial"/>
                <a:cs typeface="Arial"/>
                <a:sym typeface="Arial"/>
              </a:rPr>
              <a:t>永久課號</a:t>
            </a:r>
            <a:endParaRPr b="1" sz="1800">
              <a:solidFill>
                <a:srgbClr val="783F0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zh-TW" sz="1800">
                <a:latin typeface="Arial"/>
                <a:ea typeface="Arial"/>
                <a:cs typeface="Arial"/>
                <a:sym typeface="Arial"/>
              </a:rPr>
              <a:t>c_college </a:t>
            </a:r>
            <a:r>
              <a:rPr b="1" lang="zh-TW" sz="1800">
                <a:solidFill>
                  <a:srgbClr val="783F04"/>
                </a:solidFill>
                <a:latin typeface="Arial"/>
                <a:ea typeface="Arial"/>
                <a:cs typeface="Arial"/>
                <a:sym typeface="Arial"/>
              </a:rPr>
              <a:t>學院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zh-TW" sz="1800">
                <a:latin typeface="Arial"/>
                <a:ea typeface="Arial"/>
                <a:cs typeface="Arial"/>
                <a:sym typeface="Arial"/>
              </a:rPr>
              <a:t>c_department </a:t>
            </a:r>
            <a:r>
              <a:rPr b="1" lang="zh-TW" sz="1800">
                <a:solidFill>
                  <a:srgbClr val="783F04"/>
                </a:solidFill>
                <a:latin typeface="Arial"/>
                <a:ea typeface="Arial"/>
                <a:cs typeface="Arial"/>
                <a:sym typeface="Arial"/>
              </a:rPr>
              <a:t>科系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c_name </a:t>
            </a:r>
            <a:r>
              <a:rPr b="1" lang="zh-TW" sz="1800">
                <a:solidFill>
                  <a:srgbClr val="783F0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課程名稱</a:t>
            </a:r>
            <a:endParaRPr b="1" sz="1800">
              <a:solidFill>
                <a:srgbClr val="783F0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c_pro </a:t>
            </a:r>
            <a:r>
              <a:rPr b="1" lang="zh-TW" sz="1800">
                <a:solidFill>
                  <a:srgbClr val="783F0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授課教師</a:t>
            </a:r>
            <a:endParaRPr b="1" sz="1800">
              <a:solidFill>
                <a:srgbClr val="783F0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c_grade </a:t>
            </a:r>
            <a:r>
              <a:rPr b="1" lang="zh-TW" sz="1800">
                <a:solidFill>
                  <a:srgbClr val="783F0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適用年級</a:t>
            </a:r>
            <a:endParaRPr b="1" sz="1800">
              <a:solidFill>
                <a:srgbClr val="783F0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53"/>
          <p:cNvSpPr txBox="1"/>
          <p:nvPr>
            <p:ph type="title"/>
          </p:nvPr>
        </p:nvSpPr>
        <p:spPr>
          <a:xfrm>
            <a:off x="1269100" y="555950"/>
            <a:ext cx="25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資料庫架構</a:t>
            </a:r>
            <a:endParaRPr/>
          </a:p>
        </p:txBody>
      </p:sp>
      <p:sp>
        <p:nvSpPr>
          <p:cNvPr id="766" name="Google Shape;766;p53"/>
          <p:cNvSpPr txBox="1"/>
          <p:nvPr/>
        </p:nvSpPr>
        <p:spPr>
          <a:xfrm>
            <a:off x="4444575" y="1605725"/>
            <a:ext cx="40020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</a:rPr>
              <a:t>c_people </a:t>
            </a:r>
            <a:r>
              <a:rPr b="1" lang="zh-TW" sz="1800">
                <a:solidFill>
                  <a:srgbClr val="783F04"/>
                </a:solidFill>
                <a:highlight>
                  <a:schemeClr val="dk2"/>
                </a:highlight>
              </a:rPr>
              <a:t>選上人數</a:t>
            </a:r>
            <a:endParaRPr b="1" sz="1800">
              <a:solidFill>
                <a:srgbClr val="783F04"/>
              </a:solidFill>
              <a:highlight>
                <a:schemeClr val="dk2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</a:rPr>
              <a:t>c_required </a:t>
            </a:r>
            <a:r>
              <a:rPr b="1" lang="zh-TW" sz="1800">
                <a:solidFill>
                  <a:srgbClr val="783F04"/>
                </a:solidFill>
                <a:highlight>
                  <a:schemeClr val="dk2"/>
                </a:highlight>
              </a:rPr>
              <a:t>課程修別</a:t>
            </a:r>
            <a:endParaRPr b="1" sz="1800">
              <a:solidFill>
                <a:srgbClr val="783F04"/>
              </a:solidFill>
              <a:highlight>
                <a:schemeClr val="dk2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</a:rPr>
              <a:t>c_credit </a:t>
            </a:r>
            <a:r>
              <a:rPr b="1" lang="zh-TW" sz="1800">
                <a:solidFill>
                  <a:srgbClr val="783F04"/>
                </a:solidFill>
                <a:highlight>
                  <a:schemeClr val="dk2"/>
                </a:highlight>
              </a:rPr>
              <a:t>學分數</a:t>
            </a:r>
            <a:endParaRPr b="1" sz="1800">
              <a:solidFill>
                <a:srgbClr val="783F04"/>
              </a:solidFill>
              <a:highlight>
                <a:schemeClr val="dk2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1800"/>
              <a:buFont typeface="Nunito Light"/>
              <a:buChar char="○"/>
            </a:pPr>
            <a:r>
              <a:rPr lang="zh-TW" sz="1800">
                <a:solidFill>
                  <a:schemeClr val="dk1"/>
                </a:solidFill>
                <a:highlight>
                  <a:schemeClr val="dk2"/>
                </a:highlight>
              </a:rPr>
              <a:t>c_year</a:t>
            </a:r>
            <a:r>
              <a:rPr b="1" lang="zh-TW" sz="1800">
                <a:solidFill>
                  <a:srgbClr val="783F04"/>
                </a:solidFill>
                <a:highlight>
                  <a:schemeClr val="dk2"/>
                </a:highlight>
              </a:rPr>
              <a:t> </a:t>
            </a:r>
            <a:r>
              <a:rPr b="1" lang="zh-TW" sz="1800">
                <a:solidFill>
                  <a:srgbClr val="783F04"/>
                </a:solidFill>
                <a:highlight>
                  <a:schemeClr val="dk2"/>
                </a:highlight>
              </a:rPr>
              <a:t>學年度</a:t>
            </a:r>
            <a:endParaRPr b="1" sz="1800">
              <a:solidFill>
                <a:srgbClr val="783F04"/>
              </a:solidFill>
              <a:highlight>
                <a:schemeClr val="dk2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1800"/>
              <a:buFont typeface="Nunito Light"/>
              <a:buChar char="○"/>
            </a:pPr>
            <a:r>
              <a:rPr lang="zh-TW" sz="1800">
                <a:solidFill>
                  <a:schemeClr val="dk1"/>
                </a:solidFill>
                <a:highlight>
                  <a:schemeClr val="dk2"/>
                </a:highlight>
              </a:rPr>
              <a:t>c_semester</a:t>
            </a:r>
            <a:r>
              <a:rPr b="1" lang="zh-TW" sz="1800">
                <a:solidFill>
                  <a:srgbClr val="783F04"/>
                </a:solidFill>
                <a:highlight>
                  <a:schemeClr val="dk2"/>
                </a:highlight>
              </a:rPr>
              <a:t> </a:t>
            </a:r>
            <a:r>
              <a:rPr b="1" lang="zh-TW" sz="1800">
                <a:solidFill>
                  <a:srgbClr val="783F04"/>
                </a:solidFill>
                <a:highlight>
                  <a:schemeClr val="dk2"/>
                </a:highlight>
              </a:rPr>
              <a:t>學期</a:t>
            </a:r>
            <a:endParaRPr b="1" sz="1800">
              <a:solidFill>
                <a:srgbClr val="783F04"/>
              </a:solidFill>
              <a:highlight>
                <a:schemeClr val="dk2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54"/>
          <p:cNvSpPr txBox="1"/>
          <p:nvPr>
            <p:ph idx="1" type="body"/>
          </p:nvPr>
        </p:nvSpPr>
        <p:spPr>
          <a:xfrm>
            <a:off x="697600" y="1172725"/>
            <a:ext cx="4347300" cy="26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account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a_id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a_mail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a_password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a_department 系別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54"/>
          <p:cNvSpPr txBox="1"/>
          <p:nvPr>
            <p:ph type="title"/>
          </p:nvPr>
        </p:nvSpPr>
        <p:spPr>
          <a:xfrm>
            <a:off x="1269100" y="555950"/>
            <a:ext cx="25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資料庫架構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55"/>
          <p:cNvSpPr txBox="1"/>
          <p:nvPr>
            <p:ph idx="1" type="body"/>
          </p:nvPr>
        </p:nvSpPr>
        <p:spPr>
          <a:xfrm>
            <a:off x="669075" y="1195450"/>
            <a:ext cx="5880000" cy="3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●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evaluate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e_id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e_account </a:t>
            </a: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評價的學生帳號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e_course 課程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e_score 課程評分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e_easy 涼/硬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  <a:latin typeface="Arial"/>
                <a:ea typeface="Arial"/>
                <a:cs typeface="Arial"/>
                <a:sym typeface="Arial"/>
              </a:rPr>
              <a:t>e_test 考試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e_report_HW 報告作業</a:t>
            </a:r>
            <a:endParaRPr sz="18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55"/>
          <p:cNvSpPr txBox="1"/>
          <p:nvPr>
            <p:ph type="title"/>
          </p:nvPr>
        </p:nvSpPr>
        <p:spPr>
          <a:xfrm>
            <a:off x="1269100" y="555950"/>
            <a:ext cx="25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資料庫架構</a:t>
            </a:r>
            <a:endParaRPr/>
          </a:p>
        </p:txBody>
      </p:sp>
      <p:sp>
        <p:nvSpPr>
          <p:cNvPr id="779" name="Google Shape;779;p55"/>
          <p:cNvSpPr txBox="1"/>
          <p:nvPr/>
        </p:nvSpPr>
        <p:spPr>
          <a:xfrm>
            <a:off x="4530650" y="1547100"/>
            <a:ext cx="39837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</a:rPr>
              <a:t>e_gain 收穫</a:t>
            </a:r>
            <a:endParaRPr sz="1800">
              <a:solidFill>
                <a:srgbClr val="212529"/>
              </a:solidFill>
              <a:highlight>
                <a:schemeClr val="dk2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</a:rPr>
              <a:t>e_pro 教授、上課方格評價</a:t>
            </a:r>
            <a:endParaRPr sz="1800">
              <a:solidFill>
                <a:srgbClr val="212529"/>
              </a:solidFill>
              <a:highlight>
                <a:schemeClr val="dk2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Nunito Light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</a:rPr>
              <a:t>e_exprience 心得</a:t>
            </a:r>
            <a:endParaRPr sz="1800">
              <a:solidFill>
                <a:srgbClr val="212529"/>
              </a:solidFill>
              <a:highlight>
                <a:schemeClr val="dk2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Nunito Light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</a:rPr>
              <a:t>e_fre 到課頻率</a:t>
            </a:r>
            <a:endParaRPr sz="1800">
              <a:solidFill>
                <a:srgbClr val="212529"/>
              </a:solidFill>
              <a:highlight>
                <a:schemeClr val="dk2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800"/>
              <a:buFont typeface="Arial"/>
              <a:buChar char="○"/>
            </a:pPr>
            <a:r>
              <a:rPr lang="zh-TW" sz="1800">
                <a:solidFill>
                  <a:srgbClr val="212529"/>
                </a:solidFill>
                <a:highlight>
                  <a:schemeClr val="dk2"/>
                </a:highlight>
              </a:rPr>
              <a:t>e_pass 是否通過</a:t>
            </a:r>
            <a:endParaRPr sz="1800">
              <a:solidFill>
                <a:srgbClr val="212529"/>
              </a:solidFill>
              <a:highlight>
                <a:schemeClr val="dk2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38"/>
          <p:cNvSpPr/>
          <p:nvPr/>
        </p:nvSpPr>
        <p:spPr>
          <a:xfrm>
            <a:off x="8861898" y="-1819139"/>
            <a:ext cx="28262" cy="32843"/>
          </a:xfrm>
          <a:custGeom>
            <a:rect b="b" l="l" r="r" t="t"/>
            <a:pathLst>
              <a:path extrusionOk="0" h="1018" w="876">
                <a:moveTo>
                  <a:pt x="1" y="1"/>
                </a:moveTo>
                <a:lnTo>
                  <a:pt x="1" y="1018"/>
                </a:lnTo>
                <a:lnTo>
                  <a:pt x="875" y="1018"/>
                </a:lnTo>
                <a:lnTo>
                  <a:pt x="87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5" name="Google Shape;595;p38"/>
          <p:cNvGrpSpPr/>
          <p:nvPr/>
        </p:nvGrpSpPr>
        <p:grpSpPr>
          <a:xfrm>
            <a:off x="1853750" y="1225275"/>
            <a:ext cx="5436500" cy="3359268"/>
            <a:chOff x="1853750" y="1242275"/>
            <a:chExt cx="5436500" cy="3359268"/>
          </a:xfrm>
        </p:grpSpPr>
        <p:sp>
          <p:nvSpPr>
            <p:cNvPr id="596" name="Google Shape;596;p38"/>
            <p:cNvSpPr/>
            <p:nvPr/>
          </p:nvSpPr>
          <p:spPr>
            <a:xfrm>
              <a:off x="1853750" y="1242275"/>
              <a:ext cx="3668400" cy="391200"/>
            </a:xfrm>
            <a:prstGeom prst="roundRect">
              <a:avLst>
                <a:gd fmla="val 16667" name="adj"/>
              </a:avLst>
            </a:prstGeom>
            <a:solidFill>
              <a:srgbClr val="F7B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項目架構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1853750" y="1835901"/>
              <a:ext cx="2832300" cy="391200"/>
            </a:xfrm>
            <a:prstGeom prst="roundRect">
              <a:avLst>
                <a:gd fmla="val 16667" name="adj"/>
              </a:avLst>
            </a:prstGeom>
            <a:solidFill>
              <a:srgbClr val="00BE83"/>
            </a:solidFill>
            <a:ln cap="flat" cmpd="sng" w="19050">
              <a:solidFill>
                <a:srgbClr val="00BE8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各項目細項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8" name="Google Shape;598;p38"/>
            <p:cNvSpPr/>
            <p:nvPr/>
          </p:nvSpPr>
          <p:spPr>
            <a:xfrm>
              <a:off x="1853750" y="2429512"/>
              <a:ext cx="2544300" cy="391200"/>
            </a:xfrm>
            <a:prstGeom prst="roundRect">
              <a:avLst>
                <a:gd fmla="val 16667" name="adj"/>
              </a:avLst>
            </a:prstGeom>
            <a:solidFill>
              <a:srgbClr val="00ACF1"/>
            </a:solidFill>
            <a:ln cap="flat" cmpd="sng" w="19050">
              <a:solidFill>
                <a:srgbClr val="00ACF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功能說明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9" name="Google Shape;599;p38"/>
            <p:cNvSpPr/>
            <p:nvPr/>
          </p:nvSpPr>
          <p:spPr>
            <a:xfrm>
              <a:off x="1853750" y="3023122"/>
              <a:ext cx="2242800" cy="391200"/>
            </a:xfrm>
            <a:prstGeom prst="roundRect">
              <a:avLst>
                <a:gd fmla="val 16667" name="adj"/>
              </a:avLst>
            </a:prstGeom>
            <a:solidFill>
              <a:srgbClr val="FC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資料庫說明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1853750" y="3616732"/>
              <a:ext cx="1941300" cy="391200"/>
            </a:xfrm>
            <a:prstGeom prst="roundRect">
              <a:avLst>
                <a:gd fmla="val 16667" name="adj"/>
              </a:avLst>
            </a:prstGeom>
            <a:solidFill>
              <a:srgbClr val="076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使用套件</a:t>
              </a:r>
              <a:endParaRPr sz="16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1853750" y="4210343"/>
              <a:ext cx="1639500" cy="391200"/>
            </a:xfrm>
            <a:prstGeom prst="roundRect">
              <a:avLst>
                <a:gd fmla="val 16667" name="adj"/>
              </a:avLst>
            </a:prstGeom>
            <a:solidFill>
              <a:srgbClr val="7D3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DEMO</a:t>
              </a:r>
              <a:endParaRPr sz="16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602" name="Google Shape;602;p38"/>
            <p:cNvSpPr/>
            <p:nvPr/>
          </p:nvSpPr>
          <p:spPr>
            <a:xfrm>
              <a:off x="6506350" y="1242291"/>
              <a:ext cx="783900" cy="391200"/>
            </a:xfrm>
            <a:prstGeom prst="roundRect">
              <a:avLst>
                <a:gd fmla="val 16667" name="adj"/>
              </a:avLst>
            </a:prstGeom>
            <a:solidFill>
              <a:srgbClr val="F7B8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01.</a:t>
              </a:r>
              <a:endParaRPr/>
            </a:p>
          </p:txBody>
        </p:sp>
        <p:cxnSp>
          <p:nvCxnSpPr>
            <p:cNvPr id="603" name="Google Shape;603;p38"/>
            <p:cNvCxnSpPr/>
            <p:nvPr/>
          </p:nvCxnSpPr>
          <p:spPr>
            <a:xfrm>
              <a:off x="5522059" y="1431410"/>
              <a:ext cx="984300" cy="63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4" name="Google Shape;604;p38"/>
            <p:cNvCxnSpPr>
              <a:stCxn id="598" idx="3"/>
              <a:endCxn id="605" idx="1"/>
            </p:cNvCxnSpPr>
            <p:nvPr/>
          </p:nvCxnSpPr>
          <p:spPr>
            <a:xfrm>
              <a:off x="4398050" y="2625112"/>
              <a:ext cx="2108400" cy="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6" name="Google Shape;606;p38"/>
            <p:cNvCxnSpPr>
              <a:stCxn id="599" idx="3"/>
              <a:endCxn id="607" idx="1"/>
            </p:cNvCxnSpPr>
            <p:nvPr/>
          </p:nvCxnSpPr>
          <p:spPr>
            <a:xfrm>
              <a:off x="4096550" y="3218722"/>
              <a:ext cx="2409900" cy="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8" name="Google Shape;608;p38"/>
            <p:cNvCxnSpPr>
              <a:stCxn id="600" idx="3"/>
              <a:endCxn id="609" idx="1"/>
            </p:cNvCxnSpPr>
            <p:nvPr/>
          </p:nvCxnSpPr>
          <p:spPr>
            <a:xfrm>
              <a:off x="3795050" y="3812332"/>
              <a:ext cx="2711400" cy="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" name="Google Shape;610;p38"/>
            <p:cNvCxnSpPr>
              <a:stCxn id="601" idx="3"/>
              <a:endCxn id="611" idx="1"/>
            </p:cNvCxnSpPr>
            <p:nvPr/>
          </p:nvCxnSpPr>
          <p:spPr>
            <a:xfrm>
              <a:off x="3493250" y="4405943"/>
              <a:ext cx="3013200" cy="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12" name="Google Shape;612;p38"/>
            <p:cNvSpPr/>
            <p:nvPr/>
          </p:nvSpPr>
          <p:spPr>
            <a:xfrm>
              <a:off x="6506350" y="1835901"/>
              <a:ext cx="783900" cy="391200"/>
            </a:xfrm>
            <a:prstGeom prst="roundRect">
              <a:avLst>
                <a:gd fmla="val 16667" name="adj"/>
              </a:avLst>
            </a:prstGeom>
            <a:solidFill>
              <a:srgbClr val="00BE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02.</a:t>
              </a:r>
              <a:endParaRPr/>
            </a:p>
          </p:txBody>
        </p:sp>
        <p:cxnSp>
          <p:nvCxnSpPr>
            <p:cNvPr id="613" name="Google Shape;613;p38"/>
            <p:cNvCxnSpPr>
              <a:stCxn id="597" idx="3"/>
              <a:endCxn id="612" idx="1"/>
            </p:cNvCxnSpPr>
            <p:nvPr/>
          </p:nvCxnSpPr>
          <p:spPr>
            <a:xfrm>
              <a:off x="4686050" y="2031501"/>
              <a:ext cx="1820400" cy="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05" name="Google Shape;605;p38"/>
            <p:cNvSpPr/>
            <p:nvPr/>
          </p:nvSpPr>
          <p:spPr>
            <a:xfrm>
              <a:off x="6506350" y="2429512"/>
              <a:ext cx="783900" cy="391200"/>
            </a:xfrm>
            <a:prstGeom prst="roundRect">
              <a:avLst>
                <a:gd fmla="val 16667" name="adj"/>
              </a:avLst>
            </a:prstGeom>
            <a:solidFill>
              <a:srgbClr val="00AC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03.</a:t>
              </a:r>
              <a:endParaRPr/>
            </a:p>
          </p:txBody>
        </p:sp>
        <p:sp>
          <p:nvSpPr>
            <p:cNvPr id="607" name="Google Shape;607;p38"/>
            <p:cNvSpPr/>
            <p:nvPr/>
          </p:nvSpPr>
          <p:spPr>
            <a:xfrm>
              <a:off x="6506350" y="3023122"/>
              <a:ext cx="783900" cy="391200"/>
            </a:xfrm>
            <a:prstGeom prst="roundRect">
              <a:avLst>
                <a:gd fmla="val 16667" name="adj"/>
              </a:avLst>
            </a:prstGeom>
            <a:solidFill>
              <a:srgbClr val="FC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04.</a:t>
              </a:r>
              <a:endParaRPr/>
            </a:p>
          </p:txBody>
        </p:sp>
        <p:sp>
          <p:nvSpPr>
            <p:cNvPr id="609" name="Google Shape;609;p38"/>
            <p:cNvSpPr/>
            <p:nvPr/>
          </p:nvSpPr>
          <p:spPr>
            <a:xfrm>
              <a:off x="6506350" y="3616732"/>
              <a:ext cx="783900" cy="391200"/>
            </a:xfrm>
            <a:prstGeom prst="roundRect">
              <a:avLst>
                <a:gd fmla="val 16667" name="adj"/>
              </a:avLst>
            </a:prstGeom>
            <a:solidFill>
              <a:srgbClr val="076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05.</a:t>
              </a:r>
              <a:endParaRPr/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6506350" y="4210343"/>
              <a:ext cx="783900" cy="391200"/>
            </a:xfrm>
            <a:prstGeom prst="roundRect">
              <a:avLst>
                <a:gd fmla="val 16667" name="adj"/>
              </a:avLst>
            </a:prstGeom>
            <a:solidFill>
              <a:srgbClr val="7D3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rgbClr val="FFFFFF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06.</a:t>
              </a:r>
              <a:endParaRPr/>
            </a:p>
          </p:txBody>
        </p:sp>
      </p:grpSp>
      <p:sp>
        <p:nvSpPr>
          <p:cNvPr id="614" name="Google Shape;614;p38"/>
          <p:cNvSpPr txBox="1"/>
          <p:nvPr>
            <p:ph idx="4294967295" type="title"/>
          </p:nvPr>
        </p:nvSpPr>
        <p:spPr>
          <a:xfrm>
            <a:off x="1269100" y="479750"/>
            <a:ext cx="25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大綱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lt1"/>
        </a:solidFill>
      </p:bgPr>
    </p:bg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56"/>
          <p:cNvSpPr txBox="1"/>
          <p:nvPr>
            <p:ph type="ctrTitle"/>
          </p:nvPr>
        </p:nvSpPr>
        <p:spPr>
          <a:xfrm>
            <a:off x="509250" y="912150"/>
            <a:ext cx="31887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/>
              <a:t>資料庫Schema</a:t>
            </a:r>
            <a:endParaRPr b="0" sz="3200"/>
          </a:p>
        </p:txBody>
      </p:sp>
      <p:pic>
        <p:nvPicPr>
          <p:cNvPr id="785" name="Google Shape;785;p56"/>
          <p:cNvPicPr preferRelativeResize="0"/>
          <p:nvPr/>
        </p:nvPicPr>
        <p:blipFill rotWithShape="1">
          <a:blip r:embed="rId3">
            <a:alphaModFix/>
          </a:blip>
          <a:srcRect b="0" l="1711" r="2162" t="6751"/>
          <a:stretch/>
        </p:blipFill>
        <p:spPr>
          <a:xfrm>
            <a:off x="3807175" y="708575"/>
            <a:ext cx="4763252" cy="4161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57"/>
          <p:cNvSpPr txBox="1"/>
          <p:nvPr>
            <p:ph type="ctrTitle"/>
          </p:nvPr>
        </p:nvSpPr>
        <p:spPr>
          <a:xfrm>
            <a:off x="1332975" y="537800"/>
            <a:ext cx="31887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資料庫Schema</a:t>
            </a:r>
            <a:endParaRPr b="0" sz="3000"/>
          </a:p>
        </p:txBody>
      </p:sp>
      <p:pic>
        <p:nvPicPr>
          <p:cNvPr id="791" name="Google Shape;79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975" y="1256475"/>
            <a:ext cx="7582825" cy="338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92" name="Google Shape;792;p57"/>
          <p:cNvSpPr/>
          <p:nvPr/>
        </p:nvSpPr>
        <p:spPr>
          <a:xfrm rot="-5270864">
            <a:off x="3001225" y="1853628"/>
            <a:ext cx="183730" cy="138094"/>
          </a:xfrm>
          <a:prstGeom prst="triangle">
            <a:avLst>
              <a:gd fmla="val 50000" name="adj"/>
            </a:avLst>
          </a:prstGeom>
          <a:solidFill>
            <a:srgbClr val="69E7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793" name="Google Shape;793;p57"/>
          <p:cNvSpPr/>
          <p:nvPr/>
        </p:nvSpPr>
        <p:spPr>
          <a:xfrm rot="-5603480">
            <a:off x="5329559" y="2359842"/>
            <a:ext cx="162284" cy="117820"/>
          </a:xfrm>
          <a:prstGeom prst="triangle">
            <a:avLst>
              <a:gd fmla="val 50000" name="adj"/>
            </a:avLst>
          </a:prstGeom>
          <a:solidFill>
            <a:srgbClr val="4949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8"/>
          <p:cNvSpPr txBox="1"/>
          <p:nvPr>
            <p:ph idx="1" type="body"/>
          </p:nvPr>
        </p:nvSpPr>
        <p:spPr>
          <a:xfrm>
            <a:off x="2576200" y="410125"/>
            <a:ext cx="23748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300"/>
              </a:spcBef>
              <a:spcAft>
                <a:spcPts val="1000"/>
              </a:spcAft>
              <a:buNone/>
            </a:pPr>
            <a:r>
              <a:rPr lang="zh-TW" sz="2200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Bootstrap</a:t>
            </a:r>
            <a:endParaRPr sz="220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58"/>
          <p:cNvSpPr txBox="1"/>
          <p:nvPr>
            <p:ph type="title"/>
          </p:nvPr>
        </p:nvSpPr>
        <p:spPr>
          <a:xfrm>
            <a:off x="1429075" y="410125"/>
            <a:ext cx="216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使用架構</a:t>
            </a:r>
            <a:endParaRPr/>
          </a:p>
        </p:txBody>
      </p:sp>
      <p:pic>
        <p:nvPicPr>
          <p:cNvPr id="800" name="Google Shape;80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888" y="1042225"/>
            <a:ext cx="7158214" cy="326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59"/>
          <p:cNvSpPr txBox="1"/>
          <p:nvPr>
            <p:ph idx="1" type="subTitle"/>
          </p:nvPr>
        </p:nvSpPr>
        <p:spPr>
          <a:xfrm>
            <a:off x="937625" y="2198825"/>
            <a:ext cx="21753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爬蟲-洪唯翔、黃建澄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帳號登入及註冊-洪唯翔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資料庫-龔弋筠、游雅碩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課程列表、評價-龔弋筠、游雅碩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首頁-黃建澄</a:t>
            </a:r>
            <a:endParaRPr/>
          </a:p>
        </p:txBody>
      </p:sp>
      <p:sp>
        <p:nvSpPr>
          <p:cNvPr id="806" name="Google Shape;806;p59"/>
          <p:cNvSpPr txBox="1"/>
          <p:nvPr>
            <p:ph idx="2" type="subTitle"/>
          </p:nvPr>
        </p:nvSpPr>
        <p:spPr>
          <a:xfrm>
            <a:off x="3484347" y="2198825"/>
            <a:ext cx="21753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初報告-龔弋筠、游雅碩、洪唯翔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期末報告-游雅碩</a:t>
            </a:r>
            <a:endParaRPr/>
          </a:p>
        </p:txBody>
      </p:sp>
      <p:sp>
        <p:nvSpPr>
          <p:cNvPr id="807" name="Google Shape;807;p59"/>
          <p:cNvSpPr txBox="1"/>
          <p:nvPr>
            <p:ph idx="3" type="subTitle"/>
          </p:nvPr>
        </p:nvSpPr>
        <p:spPr>
          <a:xfrm>
            <a:off x="6031075" y="2198825"/>
            <a:ext cx="21753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第一次-洪唯翔、龔弋筠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第二次-游雅碩、黃建澄</a:t>
            </a:r>
            <a:endParaRPr/>
          </a:p>
        </p:txBody>
      </p:sp>
      <p:sp>
        <p:nvSpPr>
          <p:cNvPr id="808" name="Google Shape;808;p59"/>
          <p:cNvSpPr txBox="1"/>
          <p:nvPr>
            <p:ph idx="4" type="subTitle"/>
          </p:nvPr>
        </p:nvSpPr>
        <p:spPr>
          <a:xfrm>
            <a:off x="937625" y="1749476"/>
            <a:ext cx="21753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實作</a:t>
            </a:r>
            <a:endParaRPr/>
          </a:p>
        </p:txBody>
      </p:sp>
      <p:sp>
        <p:nvSpPr>
          <p:cNvPr id="809" name="Google Shape;809;p59"/>
          <p:cNvSpPr txBox="1"/>
          <p:nvPr>
            <p:ph idx="5" type="subTitle"/>
          </p:nvPr>
        </p:nvSpPr>
        <p:spPr>
          <a:xfrm>
            <a:off x="3484350" y="1749476"/>
            <a:ext cx="21753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PPT</a:t>
            </a:r>
            <a:endParaRPr/>
          </a:p>
        </p:txBody>
      </p:sp>
      <p:sp>
        <p:nvSpPr>
          <p:cNvPr id="810" name="Google Shape;810;p59"/>
          <p:cNvSpPr txBox="1"/>
          <p:nvPr>
            <p:ph idx="6" type="subTitle"/>
          </p:nvPr>
        </p:nvSpPr>
        <p:spPr>
          <a:xfrm>
            <a:off x="6031075" y="1749476"/>
            <a:ext cx="21753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報告</a:t>
            </a:r>
            <a:endParaRPr/>
          </a:p>
        </p:txBody>
      </p:sp>
      <p:sp>
        <p:nvSpPr>
          <p:cNvPr id="811" name="Google Shape;811;p59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工作分配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60"/>
          <p:cNvSpPr txBox="1"/>
          <p:nvPr>
            <p:ph type="title"/>
          </p:nvPr>
        </p:nvSpPr>
        <p:spPr>
          <a:xfrm>
            <a:off x="3620055" y="2558150"/>
            <a:ext cx="5108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DEMO</a:t>
            </a:r>
            <a:endParaRPr/>
          </a:p>
        </p:txBody>
      </p:sp>
      <p:sp>
        <p:nvSpPr>
          <p:cNvPr id="817" name="Google Shape;817;p60"/>
          <p:cNvSpPr txBox="1"/>
          <p:nvPr>
            <p:ph idx="2" type="title"/>
          </p:nvPr>
        </p:nvSpPr>
        <p:spPr>
          <a:xfrm>
            <a:off x="1199050" y="1716350"/>
            <a:ext cx="123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60"/>
          <p:cNvSpPr/>
          <p:nvPr/>
        </p:nvSpPr>
        <p:spPr>
          <a:xfrm>
            <a:off x="-466699" y="-1558207"/>
            <a:ext cx="4291800" cy="26994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" name="Google Shape;819;p60"/>
          <p:cNvGrpSpPr/>
          <p:nvPr/>
        </p:nvGrpSpPr>
        <p:grpSpPr>
          <a:xfrm>
            <a:off x="4407005" y="4191791"/>
            <a:ext cx="329989" cy="275508"/>
            <a:chOff x="4382679" y="4319018"/>
            <a:chExt cx="378645" cy="316095"/>
          </a:xfrm>
        </p:grpSpPr>
        <p:sp>
          <p:nvSpPr>
            <p:cNvPr id="820" name="Google Shape;820;p60">
              <a:hlinkClick action="ppaction://hlinkshowjump?jump=nextslide"/>
            </p:cNvPr>
            <p:cNvSpPr/>
            <p:nvPr/>
          </p:nvSpPr>
          <p:spPr>
            <a:xfrm>
              <a:off x="4382679" y="4442791"/>
              <a:ext cx="378645" cy="192322"/>
            </a:xfrm>
            <a:custGeom>
              <a:rect b="b" l="l" r="r" t="t"/>
              <a:pathLst>
                <a:path extrusionOk="0" h="11992" w="23610">
                  <a:moveTo>
                    <a:pt x="0" y="0"/>
                  </a:moveTo>
                  <a:lnTo>
                    <a:pt x="11993" y="11992"/>
                  </a:lnTo>
                  <a:lnTo>
                    <a:pt x="23610" y="375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21" name="Google Shape;821;p60">
              <a:hlinkClick action="ppaction://hlinkshowjump?jump=nextslide"/>
            </p:cNvPr>
            <p:cNvSpPr/>
            <p:nvPr/>
          </p:nvSpPr>
          <p:spPr>
            <a:xfrm>
              <a:off x="4382679" y="4319018"/>
              <a:ext cx="378645" cy="192322"/>
            </a:xfrm>
            <a:custGeom>
              <a:rect b="b" l="l" r="r" t="t"/>
              <a:pathLst>
                <a:path extrusionOk="0" h="11992" w="23610">
                  <a:moveTo>
                    <a:pt x="0" y="0"/>
                  </a:moveTo>
                  <a:lnTo>
                    <a:pt x="11993" y="11992"/>
                  </a:lnTo>
                  <a:lnTo>
                    <a:pt x="23610" y="375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61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WEEK 3</a:t>
            </a:r>
            <a:endParaRPr/>
          </a:p>
        </p:txBody>
      </p:sp>
      <p:sp>
        <p:nvSpPr>
          <p:cNvPr id="827" name="Google Shape;827;p61"/>
          <p:cNvSpPr txBox="1"/>
          <p:nvPr>
            <p:ph idx="2" type="subTitle"/>
          </p:nvPr>
        </p:nvSpPr>
        <p:spPr>
          <a:xfrm>
            <a:off x="3759075" y="1764600"/>
            <a:ext cx="26949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61"/>
          <p:cNvSpPr txBox="1"/>
          <p:nvPr>
            <p:ph idx="3" type="subTitle"/>
          </p:nvPr>
        </p:nvSpPr>
        <p:spPr>
          <a:xfrm>
            <a:off x="720000" y="1685800"/>
            <a:ext cx="2899200" cy="172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傳</a:t>
            </a: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000web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建立主頁面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完成資料庫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爬蟲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評價頁面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29" name="Google Shape;829;p61"/>
          <p:cNvSpPr/>
          <p:nvPr/>
        </p:nvSpPr>
        <p:spPr>
          <a:xfrm rot="6382974">
            <a:off x="6641863" y="1928707"/>
            <a:ext cx="3362108" cy="2114453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62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WEEK 4</a:t>
            </a:r>
            <a:endParaRPr/>
          </a:p>
        </p:txBody>
      </p:sp>
      <p:sp>
        <p:nvSpPr>
          <p:cNvPr id="835" name="Google Shape;835;p62"/>
          <p:cNvSpPr txBox="1"/>
          <p:nvPr>
            <p:ph idx="2" type="subTitle"/>
          </p:nvPr>
        </p:nvSpPr>
        <p:spPr>
          <a:xfrm>
            <a:off x="3759075" y="1764600"/>
            <a:ext cx="26949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62"/>
          <p:cNvSpPr txBox="1"/>
          <p:nvPr>
            <p:ph idx="3" type="subTitle"/>
          </p:nvPr>
        </p:nvSpPr>
        <p:spPr>
          <a:xfrm>
            <a:off x="720000" y="1685800"/>
            <a:ext cx="2899200" cy="14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完成</a:t>
            </a: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主頁面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課程列表頁面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登入/註冊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完善評價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37" name="Google Shape;837;p62"/>
          <p:cNvSpPr/>
          <p:nvPr/>
        </p:nvSpPr>
        <p:spPr>
          <a:xfrm rot="6382974">
            <a:off x="6641863" y="1928707"/>
            <a:ext cx="3362108" cy="2114453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3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Cybersecurity consulting report infographics</a:t>
            </a:r>
            <a:endParaRPr/>
          </a:p>
        </p:txBody>
      </p:sp>
      <p:sp>
        <p:nvSpPr>
          <p:cNvPr id="843" name="Google Shape;843;p63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4" name="Google Shape;844;p63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Good practices to protect your equipment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5" name="Google Shape;845;p63"/>
          <p:cNvSpPr/>
          <p:nvPr/>
        </p:nvSpPr>
        <p:spPr>
          <a:xfrm flipH="1" rot="5400000">
            <a:off x="2418425" y="392000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46" name="Google Shape;846;p63"/>
          <p:cNvSpPr/>
          <p:nvPr/>
        </p:nvSpPr>
        <p:spPr>
          <a:xfrm>
            <a:off x="713275" y="1521425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7" name="Google Shape;847;p63"/>
          <p:cNvSpPr/>
          <p:nvPr/>
        </p:nvSpPr>
        <p:spPr>
          <a:xfrm flipH="1" rot="5400000">
            <a:off x="2418425" y="1435763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48" name="Google Shape;848;p63"/>
          <p:cNvSpPr/>
          <p:nvPr/>
        </p:nvSpPr>
        <p:spPr>
          <a:xfrm>
            <a:off x="713275" y="2565113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9" name="Google Shape;849;p63"/>
          <p:cNvSpPr/>
          <p:nvPr/>
        </p:nvSpPr>
        <p:spPr>
          <a:xfrm flipH="1" rot="5400000">
            <a:off x="2418425" y="2479525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50" name="Google Shape;850;p63"/>
          <p:cNvSpPr/>
          <p:nvPr/>
        </p:nvSpPr>
        <p:spPr>
          <a:xfrm>
            <a:off x="713275" y="3608950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1" name="Google Shape;851;p63"/>
          <p:cNvSpPr/>
          <p:nvPr/>
        </p:nvSpPr>
        <p:spPr>
          <a:xfrm rot="-5400000">
            <a:off x="5725375" y="392000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52" name="Google Shape;852;p63"/>
          <p:cNvSpPr/>
          <p:nvPr/>
        </p:nvSpPr>
        <p:spPr>
          <a:xfrm flipH="1">
            <a:off x="7702625" y="1521425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3" name="Google Shape;853;p63"/>
          <p:cNvSpPr txBox="1"/>
          <p:nvPr/>
        </p:nvSpPr>
        <p:spPr>
          <a:xfrm>
            <a:off x="1482588" y="1935350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name, but also very high temperatures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4" name="Google Shape;854;p63"/>
          <p:cNvSpPr txBox="1"/>
          <p:nvPr/>
        </p:nvSpPr>
        <p:spPr>
          <a:xfrm>
            <a:off x="1482588" y="1635950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Use strong passwords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5" name="Google Shape;855;p63"/>
          <p:cNvSpPr txBox="1"/>
          <p:nvPr/>
        </p:nvSpPr>
        <p:spPr>
          <a:xfrm flipH="1">
            <a:off x="4661413" y="1935350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actually a very cold place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6" name="Google Shape;856;p63"/>
          <p:cNvSpPr txBox="1"/>
          <p:nvPr/>
        </p:nvSpPr>
        <p:spPr>
          <a:xfrm flipH="1">
            <a:off x="4661413" y="1635950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Shop on trusted websites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7" name="Google Shape;857;p63"/>
          <p:cNvSpPr/>
          <p:nvPr/>
        </p:nvSpPr>
        <p:spPr>
          <a:xfrm rot="-5400000">
            <a:off x="5725375" y="1435763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58" name="Google Shape;858;p63"/>
          <p:cNvSpPr/>
          <p:nvPr/>
        </p:nvSpPr>
        <p:spPr>
          <a:xfrm flipH="1">
            <a:off x="7702625" y="2565113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9" name="Google Shape;859;p63"/>
          <p:cNvSpPr txBox="1"/>
          <p:nvPr/>
        </p:nvSpPr>
        <p:spPr>
          <a:xfrm>
            <a:off x="1482588" y="2979113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 and the smallest of them all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0" name="Google Shape;860;p63"/>
          <p:cNvSpPr txBox="1"/>
          <p:nvPr/>
        </p:nvSpPr>
        <p:spPr>
          <a:xfrm>
            <a:off x="1482588" y="2679712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Use secure payments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1" name="Google Shape;861;p63"/>
          <p:cNvSpPr txBox="1"/>
          <p:nvPr/>
        </p:nvSpPr>
        <p:spPr>
          <a:xfrm flipH="1">
            <a:off x="4661413" y="2979113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is a gas giant and the biggest planet of them all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2" name="Google Shape;862;p63"/>
          <p:cNvSpPr txBox="1"/>
          <p:nvPr/>
        </p:nvSpPr>
        <p:spPr>
          <a:xfrm flipH="1">
            <a:off x="4661413" y="2679712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Use trusted networks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3" name="Google Shape;863;p63"/>
          <p:cNvSpPr/>
          <p:nvPr/>
        </p:nvSpPr>
        <p:spPr>
          <a:xfrm rot="-5400000">
            <a:off x="5725375" y="2479525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64" name="Google Shape;864;p63"/>
          <p:cNvSpPr/>
          <p:nvPr/>
        </p:nvSpPr>
        <p:spPr>
          <a:xfrm flipH="1">
            <a:off x="7702625" y="3608950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5" name="Google Shape;865;p63"/>
          <p:cNvSpPr txBox="1"/>
          <p:nvPr/>
        </p:nvSpPr>
        <p:spPr>
          <a:xfrm>
            <a:off x="1482588" y="4022875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the third planet from the Sun and harbors life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6" name="Google Shape;866;p63"/>
          <p:cNvSpPr txBox="1"/>
          <p:nvPr/>
        </p:nvSpPr>
        <p:spPr>
          <a:xfrm>
            <a:off x="1482588" y="3723475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Beware of spam email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7" name="Google Shape;867;p63"/>
          <p:cNvSpPr txBox="1"/>
          <p:nvPr/>
        </p:nvSpPr>
        <p:spPr>
          <a:xfrm flipH="1">
            <a:off x="4661413" y="4022875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is composed mostly of hydrogen and helium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8" name="Google Shape;868;p63"/>
          <p:cNvSpPr txBox="1"/>
          <p:nvPr/>
        </p:nvSpPr>
        <p:spPr>
          <a:xfrm flipH="1">
            <a:off x="4661413" y="3723475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Beware of suspicious links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69" name="Google Shape;869;p63"/>
          <p:cNvGrpSpPr/>
          <p:nvPr/>
        </p:nvGrpSpPr>
        <p:grpSpPr>
          <a:xfrm>
            <a:off x="948081" y="1849388"/>
            <a:ext cx="258487" cy="344273"/>
            <a:chOff x="1075193" y="2684449"/>
            <a:chExt cx="258487" cy="344273"/>
          </a:xfrm>
        </p:grpSpPr>
        <p:sp>
          <p:nvSpPr>
            <p:cNvPr id="870" name="Google Shape;870;p63"/>
            <p:cNvSpPr/>
            <p:nvPr/>
          </p:nvSpPr>
          <p:spPr>
            <a:xfrm>
              <a:off x="1096486" y="2684449"/>
              <a:ext cx="215320" cy="164668"/>
            </a:xfrm>
            <a:custGeom>
              <a:rect b="b" l="l" r="r" t="t"/>
              <a:pathLst>
                <a:path extrusionOk="0" h="5104" w="6674">
                  <a:moveTo>
                    <a:pt x="3337" y="1"/>
                  </a:moveTo>
                  <a:cubicBezTo>
                    <a:pt x="1500" y="1"/>
                    <a:pt x="1" y="1500"/>
                    <a:pt x="1" y="3337"/>
                  </a:cubicBezTo>
                  <a:lnTo>
                    <a:pt x="1" y="5104"/>
                  </a:lnTo>
                  <a:lnTo>
                    <a:pt x="1339" y="5104"/>
                  </a:lnTo>
                  <a:lnTo>
                    <a:pt x="1339" y="3355"/>
                  </a:lnTo>
                  <a:cubicBezTo>
                    <a:pt x="1339" y="2285"/>
                    <a:pt x="2195" y="1375"/>
                    <a:pt x="3266" y="1339"/>
                  </a:cubicBezTo>
                  <a:cubicBezTo>
                    <a:pt x="3289" y="1338"/>
                    <a:pt x="3311" y="1338"/>
                    <a:pt x="3334" y="1338"/>
                  </a:cubicBezTo>
                  <a:cubicBezTo>
                    <a:pt x="3895" y="1338"/>
                    <a:pt x="4387" y="1550"/>
                    <a:pt x="4765" y="1928"/>
                  </a:cubicBezTo>
                  <a:cubicBezTo>
                    <a:pt x="5122" y="2285"/>
                    <a:pt x="5354" y="2784"/>
                    <a:pt x="5354" y="3337"/>
                  </a:cubicBezTo>
                  <a:lnTo>
                    <a:pt x="5354" y="5104"/>
                  </a:lnTo>
                  <a:lnTo>
                    <a:pt x="6674" y="5104"/>
                  </a:lnTo>
                  <a:lnTo>
                    <a:pt x="6674" y="3337"/>
                  </a:lnTo>
                  <a:cubicBezTo>
                    <a:pt x="6674" y="2410"/>
                    <a:pt x="6299" y="1589"/>
                    <a:pt x="5710" y="982"/>
                  </a:cubicBezTo>
                  <a:cubicBezTo>
                    <a:pt x="5104" y="375"/>
                    <a:pt x="4265" y="1"/>
                    <a:pt x="33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3"/>
            <p:cNvSpPr/>
            <p:nvPr/>
          </p:nvSpPr>
          <p:spPr>
            <a:xfrm>
              <a:off x="1194371" y="2920482"/>
              <a:ext cx="20164" cy="20164"/>
            </a:xfrm>
            <a:custGeom>
              <a:rect b="b" l="l" r="r" t="t"/>
              <a:pathLst>
                <a:path extrusionOk="0" h="625" w="625">
                  <a:moveTo>
                    <a:pt x="303" y="0"/>
                  </a:moveTo>
                  <a:cubicBezTo>
                    <a:pt x="143" y="0"/>
                    <a:pt x="0" y="143"/>
                    <a:pt x="0" y="321"/>
                  </a:cubicBezTo>
                  <a:cubicBezTo>
                    <a:pt x="0" y="482"/>
                    <a:pt x="143" y="625"/>
                    <a:pt x="303" y="625"/>
                  </a:cubicBezTo>
                  <a:cubicBezTo>
                    <a:pt x="482" y="625"/>
                    <a:pt x="625" y="482"/>
                    <a:pt x="625" y="321"/>
                  </a:cubicBezTo>
                  <a:cubicBezTo>
                    <a:pt x="625" y="143"/>
                    <a:pt x="482" y="0"/>
                    <a:pt x="3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3"/>
            <p:cNvSpPr/>
            <p:nvPr/>
          </p:nvSpPr>
          <p:spPr>
            <a:xfrm>
              <a:off x="1075193" y="2869249"/>
              <a:ext cx="258487" cy="159474"/>
            </a:xfrm>
            <a:custGeom>
              <a:rect b="b" l="l" r="r" t="t"/>
              <a:pathLst>
                <a:path extrusionOk="0" h="4943" w="8012">
                  <a:moveTo>
                    <a:pt x="3988" y="962"/>
                  </a:moveTo>
                  <a:cubicBezTo>
                    <a:pt x="4513" y="962"/>
                    <a:pt x="4943" y="1394"/>
                    <a:pt x="4943" y="1909"/>
                  </a:cubicBezTo>
                  <a:cubicBezTo>
                    <a:pt x="4943" y="2320"/>
                    <a:pt x="4675" y="2659"/>
                    <a:pt x="4319" y="2802"/>
                  </a:cubicBezTo>
                  <a:lnTo>
                    <a:pt x="4319" y="3372"/>
                  </a:lnTo>
                  <a:lnTo>
                    <a:pt x="3694" y="3372"/>
                  </a:lnTo>
                  <a:lnTo>
                    <a:pt x="3694" y="2802"/>
                  </a:lnTo>
                  <a:cubicBezTo>
                    <a:pt x="3302" y="2659"/>
                    <a:pt x="3034" y="2284"/>
                    <a:pt x="3070" y="1856"/>
                  </a:cubicBezTo>
                  <a:cubicBezTo>
                    <a:pt x="3087" y="1392"/>
                    <a:pt x="3462" y="999"/>
                    <a:pt x="3926" y="964"/>
                  </a:cubicBezTo>
                  <a:cubicBezTo>
                    <a:pt x="3947" y="962"/>
                    <a:pt x="3967" y="962"/>
                    <a:pt x="3988" y="962"/>
                  </a:cubicBezTo>
                  <a:close/>
                  <a:moveTo>
                    <a:pt x="1" y="0"/>
                  </a:moveTo>
                  <a:lnTo>
                    <a:pt x="1" y="4943"/>
                  </a:lnTo>
                  <a:lnTo>
                    <a:pt x="8012" y="4943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" name="Google Shape;873;p63"/>
          <p:cNvGrpSpPr/>
          <p:nvPr/>
        </p:nvGrpSpPr>
        <p:grpSpPr>
          <a:xfrm>
            <a:off x="932241" y="2893076"/>
            <a:ext cx="290169" cy="344273"/>
            <a:chOff x="2555751" y="2684449"/>
            <a:chExt cx="290169" cy="344273"/>
          </a:xfrm>
        </p:grpSpPr>
        <p:sp>
          <p:nvSpPr>
            <p:cNvPr id="874" name="Google Shape;874;p63"/>
            <p:cNvSpPr/>
            <p:nvPr/>
          </p:nvSpPr>
          <p:spPr>
            <a:xfrm>
              <a:off x="2608727" y="2748361"/>
              <a:ext cx="183090" cy="223386"/>
            </a:xfrm>
            <a:custGeom>
              <a:rect b="b" l="l" r="r" t="t"/>
              <a:pathLst>
                <a:path extrusionOk="0" h="6924" w="5675">
                  <a:moveTo>
                    <a:pt x="1535" y="2177"/>
                  </a:moveTo>
                  <a:lnTo>
                    <a:pt x="1981" y="2623"/>
                  </a:lnTo>
                  <a:lnTo>
                    <a:pt x="1285" y="3337"/>
                  </a:lnTo>
                  <a:lnTo>
                    <a:pt x="1981" y="4051"/>
                  </a:lnTo>
                  <a:lnTo>
                    <a:pt x="1535" y="4479"/>
                  </a:lnTo>
                  <a:lnTo>
                    <a:pt x="411" y="3337"/>
                  </a:lnTo>
                  <a:lnTo>
                    <a:pt x="1535" y="2177"/>
                  </a:lnTo>
                  <a:close/>
                  <a:moveTo>
                    <a:pt x="4193" y="2177"/>
                  </a:moveTo>
                  <a:lnTo>
                    <a:pt x="5318" y="3337"/>
                  </a:lnTo>
                  <a:lnTo>
                    <a:pt x="4193" y="4479"/>
                  </a:lnTo>
                  <a:lnTo>
                    <a:pt x="3747" y="4051"/>
                  </a:lnTo>
                  <a:lnTo>
                    <a:pt x="4443" y="3337"/>
                  </a:lnTo>
                  <a:lnTo>
                    <a:pt x="3747" y="2623"/>
                  </a:lnTo>
                  <a:lnTo>
                    <a:pt x="4193" y="2177"/>
                  </a:lnTo>
                  <a:close/>
                  <a:moveTo>
                    <a:pt x="3069" y="2141"/>
                  </a:moveTo>
                  <a:lnTo>
                    <a:pt x="3640" y="2409"/>
                  </a:lnTo>
                  <a:lnTo>
                    <a:pt x="2641" y="4532"/>
                  </a:lnTo>
                  <a:lnTo>
                    <a:pt x="2088" y="4265"/>
                  </a:lnTo>
                  <a:lnTo>
                    <a:pt x="3069" y="2141"/>
                  </a:lnTo>
                  <a:close/>
                  <a:moveTo>
                    <a:pt x="2855" y="0"/>
                  </a:moveTo>
                  <a:cubicBezTo>
                    <a:pt x="1749" y="625"/>
                    <a:pt x="1053" y="946"/>
                    <a:pt x="54" y="1124"/>
                  </a:cubicBezTo>
                  <a:lnTo>
                    <a:pt x="54" y="4211"/>
                  </a:lnTo>
                  <a:cubicBezTo>
                    <a:pt x="0" y="5496"/>
                    <a:pt x="1660" y="6513"/>
                    <a:pt x="2855" y="6923"/>
                  </a:cubicBezTo>
                  <a:cubicBezTo>
                    <a:pt x="3283" y="6763"/>
                    <a:pt x="4033" y="6459"/>
                    <a:pt x="4657" y="5960"/>
                  </a:cubicBezTo>
                  <a:cubicBezTo>
                    <a:pt x="5318" y="5424"/>
                    <a:pt x="5657" y="4836"/>
                    <a:pt x="5639" y="4211"/>
                  </a:cubicBezTo>
                  <a:lnTo>
                    <a:pt x="5674" y="4193"/>
                  </a:lnTo>
                  <a:lnTo>
                    <a:pt x="5674" y="1107"/>
                  </a:lnTo>
                  <a:lnTo>
                    <a:pt x="5639" y="1107"/>
                  </a:lnTo>
                  <a:cubicBezTo>
                    <a:pt x="4640" y="892"/>
                    <a:pt x="3819" y="518"/>
                    <a:pt x="28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3"/>
            <p:cNvSpPr/>
            <p:nvPr/>
          </p:nvSpPr>
          <p:spPr>
            <a:xfrm>
              <a:off x="2555751" y="2684449"/>
              <a:ext cx="290169" cy="344273"/>
            </a:xfrm>
            <a:custGeom>
              <a:rect b="b" l="l" r="r" t="t"/>
              <a:pathLst>
                <a:path extrusionOk="0" h="10671" w="8994">
                  <a:moveTo>
                    <a:pt x="4515" y="1250"/>
                  </a:moveTo>
                  <a:cubicBezTo>
                    <a:pt x="5603" y="1856"/>
                    <a:pt x="6692" y="2338"/>
                    <a:pt x="7941" y="2552"/>
                  </a:cubicBezTo>
                  <a:lnTo>
                    <a:pt x="7941" y="6174"/>
                  </a:lnTo>
                  <a:cubicBezTo>
                    <a:pt x="7959" y="7976"/>
                    <a:pt x="6014" y="9047"/>
                    <a:pt x="4515" y="9547"/>
                  </a:cubicBezTo>
                  <a:cubicBezTo>
                    <a:pt x="3070" y="9100"/>
                    <a:pt x="1018" y="7959"/>
                    <a:pt x="1089" y="6174"/>
                  </a:cubicBezTo>
                  <a:lnTo>
                    <a:pt x="1089" y="2570"/>
                  </a:lnTo>
                  <a:cubicBezTo>
                    <a:pt x="2356" y="2392"/>
                    <a:pt x="3427" y="1874"/>
                    <a:pt x="4515" y="1250"/>
                  </a:cubicBezTo>
                  <a:close/>
                  <a:moveTo>
                    <a:pt x="4497" y="1"/>
                  </a:moveTo>
                  <a:cubicBezTo>
                    <a:pt x="2249" y="1392"/>
                    <a:pt x="1535" y="1535"/>
                    <a:pt x="1" y="1535"/>
                  </a:cubicBezTo>
                  <a:lnTo>
                    <a:pt x="1" y="6174"/>
                  </a:lnTo>
                  <a:cubicBezTo>
                    <a:pt x="1" y="9547"/>
                    <a:pt x="4497" y="10671"/>
                    <a:pt x="4497" y="10671"/>
                  </a:cubicBezTo>
                  <a:cubicBezTo>
                    <a:pt x="4497" y="10671"/>
                    <a:pt x="8994" y="9547"/>
                    <a:pt x="8994" y="6174"/>
                  </a:cubicBezTo>
                  <a:lnTo>
                    <a:pt x="8994" y="1535"/>
                  </a:lnTo>
                  <a:cubicBezTo>
                    <a:pt x="7780" y="1535"/>
                    <a:pt x="6745" y="1392"/>
                    <a:pt x="44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" name="Google Shape;876;p63"/>
          <p:cNvGrpSpPr/>
          <p:nvPr/>
        </p:nvGrpSpPr>
        <p:grpSpPr>
          <a:xfrm>
            <a:off x="904914" y="3962820"/>
            <a:ext cx="344822" cy="292460"/>
            <a:chOff x="4025405" y="1616625"/>
            <a:chExt cx="344822" cy="292460"/>
          </a:xfrm>
        </p:grpSpPr>
        <p:sp>
          <p:nvSpPr>
            <p:cNvPr id="877" name="Google Shape;877;p63"/>
            <p:cNvSpPr/>
            <p:nvPr/>
          </p:nvSpPr>
          <p:spPr>
            <a:xfrm>
              <a:off x="4214205" y="1753644"/>
              <a:ext cx="156021" cy="155441"/>
            </a:xfrm>
            <a:custGeom>
              <a:rect b="b" l="l" r="r" t="t"/>
              <a:pathLst>
                <a:path extrusionOk="0" h="4818" w="4836">
                  <a:moveTo>
                    <a:pt x="3284" y="1089"/>
                  </a:moveTo>
                  <a:lnTo>
                    <a:pt x="3730" y="1535"/>
                  </a:lnTo>
                  <a:lnTo>
                    <a:pt x="2855" y="2409"/>
                  </a:lnTo>
                  <a:lnTo>
                    <a:pt x="3730" y="3283"/>
                  </a:lnTo>
                  <a:lnTo>
                    <a:pt x="3284" y="3729"/>
                  </a:lnTo>
                  <a:lnTo>
                    <a:pt x="2409" y="2855"/>
                  </a:lnTo>
                  <a:lnTo>
                    <a:pt x="1535" y="3729"/>
                  </a:lnTo>
                  <a:lnTo>
                    <a:pt x="1089" y="3283"/>
                  </a:lnTo>
                  <a:lnTo>
                    <a:pt x="1963" y="2409"/>
                  </a:lnTo>
                  <a:lnTo>
                    <a:pt x="1089" y="1535"/>
                  </a:lnTo>
                  <a:lnTo>
                    <a:pt x="1535" y="1089"/>
                  </a:lnTo>
                  <a:lnTo>
                    <a:pt x="2409" y="1963"/>
                  </a:lnTo>
                  <a:lnTo>
                    <a:pt x="3284" y="1089"/>
                  </a:lnTo>
                  <a:close/>
                  <a:moveTo>
                    <a:pt x="2409" y="0"/>
                  </a:moveTo>
                  <a:cubicBezTo>
                    <a:pt x="1071" y="0"/>
                    <a:pt x="1" y="1071"/>
                    <a:pt x="1" y="2409"/>
                  </a:cubicBezTo>
                  <a:cubicBezTo>
                    <a:pt x="1" y="3747"/>
                    <a:pt x="1071" y="4818"/>
                    <a:pt x="2409" y="4818"/>
                  </a:cubicBezTo>
                  <a:cubicBezTo>
                    <a:pt x="3748" y="4818"/>
                    <a:pt x="4836" y="3747"/>
                    <a:pt x="4836" y="2409"/>
                  </a:cubicBezTo>
                  <a:cubicBezTo>
                    <a:pt x="4836" y="1071"/>
                    <a:pt x="3748" y="0"/>
                    <a:pt x="2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3"/>
            <p:cNvSpPr/>
            <p:nvPr/>
          </p:nvSpPr>
          <p:spPr>
            <a:xfrm>
              <a:off x="4123257" y="1616625"/>
              <a:ext cx="208416" cy="33424"/>
            </a:xfrm>
            <a:custGeom>
              <a:rect b="b" l="l" r="r" t="t"/>
              <a:pathLst>
                <a:path extrusionOk="0" h="1036" w="6460">
                  <a:moveTo>
                    <a:pt x="0" y="1"/>
                  </a:moveTo>
                  <a:lnTo>
                    <a:pt x="0" y="1036"/>
                  </a:lnTo>
                  <a:lnTo>
                    <a:pt x="6459" y="1036"/>
                  </a:lnTo>
                  <a:lnTo>
                    <a:pt x="6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3"/>
            <p:cNvSpPr/>
            <p:nvPr/>
          </p:nvSpPr>
          <p:spPr>
            <a:xfrm>
              <a:off x="4025405" y="1670181"/>
              <a:ext cx="306268" cy="208416"/>
            </a:xfrm>
            <a:custGeom>
              <a:rect b="b" l="l" r="r" t="t"/>
              <a:pathLst>
                <a:path extrusionOk="0" h="6460" w="9493">
                  <a:moveTo>
                    <a:pt x="0" y="0"/>
                  </a:moveTo>
                  <a:lnTo>
                    <a:pt x="0" y="6459"/>
                  </a:lnTo>
                  <a:lnTo>
                    <a:pt x="5603" y="6459"/>
                  </a:lnTo>
                  <a:cubicBezTo>
                    <a:pt x="5353" y="6031"/>
                    <a:pt x="5228" y="5531"/>
                    <a:pt x="5228" y="4996"/>
                  </a:cubicBezTo>
                  <a:cubicBezTo>
                    <a:pt x="5228" y="3319"/>
                    <a:pt x="6584" y="1963"/>
                    <a:pt x="8261" y="1963"/>
                  </a:cubicBezTo>
                  <a:cubicBezTo>
                    <a:pt x="8707" y="1963"/>
                    <a:pt x="9118" y="2052"/>
                    <a:pt x="9492" y="2213"/>
                  </a:cubicBezTo>
                  <a:lnTo>
                    <a:pt x="94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63"/>
            <p:cNvSpPr/>
            <p:nvPr/>
          </p:nvSpPr>
          <p:spPr>
            <a:xfrm>
              <a:off x="4073734" y="1616625"/>
              <a:ext cx="29391" cy="33424"/>
            </a:xfrm>
            <a:custGeom>
              <a:rect b="b" l="l" r="r" t="t"/>
              <a:pathLst>
                <a:path extrusionOk="0" h="1036" w="911">
                  <a:moveTo>
                    <a:pt x="1" y="1"/>
                  </a:moveTo>
                  <a:lnTo>
                    <a:pt x="1" y="1036"/>
                  </a:lnTo>
                  <a:lnTo>
                    <a:pt x="911" y="1036"/>
                  </a:lnTo>
                  <a:lnTo>
                    <a:pt x="9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63"/>
            <p:cNvSpPr/>
            <p:nvPr/>
          </p:nvSpPr>
          <p:spPr>
            <a:xfrm>
              <a:off x="4025405" y="1616625"/>
              <a:ext cx="28230" cy="33424"/>
            </a:xfrm>
            <a:custGeom>
              <a:rect b="b" l="l" r="r" t="t"/>
              <a:pathLst>
                <a:path extrusionOk="0" h="1036" w="875">
                  <a:moveTo>
                    <a:pt x="0" y="1"/>
                  </a:moveTo>
                  <a:lnTo>
                    <a:pt x="0" y="1036"/>
                  </a:lnTo>
                  <a:lnTo>
                    <a:pt x="874" y="1036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" name="Google Shape;882;p63"/>
          <p:cNvGrpSpPr/>
          <p:nvPr/>
        </p:nvGrpSpPr>
        <p:grpSpPr>
          <a:xfrm>
            <a:off x="7894264" y="1892556"/>
            <a:ext cx="344822" cy="257939"/>
            <a:chOff x="5522095" y="1633885"/>
            <a:chExt cx="344822" cy="257939"/>
          </a:xfrm>
        </p:grpSpPr>
        <p:sp>
          <p:nvSpPr>
            <p:cNvPr id="883" name="Google Shape;883;p63"/>
            <p:cNvSpPr/>
            <p:nvPr/>
          </p:nvSpPr>
          <p:spPr>
            <a:xfrm>
              <a:off x="5632594" y="1633885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1" y="1"/>
                  </a:moveTo>
                  <a:lnTo>
                    <a:pt x="1" y="1018"/>
                  </a:lnTo>
                  <a:lnTo>
                    <a:pt x="6817" y="1018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3"/>
            <p:cNvSpPr/>
            <p:nvPr/>
          </p:nvSpPr>
          <p:spPr>
            <a:xfrm>
              <a:off x="5584813" y="1633885"/>
              <a:ext cx="27681" cy="32843"/>
            </a:xfrm>
            <a:custGeom>
              <a:rect b="b" l="l" r="r" t="t"/>
              <a:pathLst>
                <a:path extrusionOk="0" h="1018" w="858">
                  <a:moveTo>
                    <a:pt x="1" y="1"/>
                  </a:moveTo>
                  <a:lnTo>
                    <a:pt x="1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3"/>
            <p:cNvSpPr/>
            <p:nvPr/>
          </p:nvSpPr>
          <p:spPr>
            <a:xfrm>
              <a:off x="5536484" y="1633885"/>
              <a:ext cx="316043" cy="216481"/>
            </a:xfrm>
            <a:custGeom>
              <a:rect b="b" l="l" r="r" t="t"/>
              <a:pathLst>
                <a:path extrusionOk="0" h="6710" w="9796">
                  <a:moveTo>
                    <a:pt x="0" y="1"/>
                  </a:moveTo>
                  <a:lnTo>
                    <a:pt x="0" y="1018"/>
                  </a:lnTo>
                  <a:lnTo>
                    <a:pt x="874" y="1018"/>
                  </a:lnTo>
                  <a:lnTo>
                    <a:pt x="874" y="1"/>
                  </a:lnTo>
                  <a:close/>
                  <a:moveTo>
                    <a:pt x="2605" y="2713"/>
                  </a:moveTo>
                  <a:lnTo>
                    <a:pt x="3230" y="2767"/>
                  </a:lnTo>
                  <a:lnTo>
                    <a:pt x="3051" y="5247"/>
                  </a:lnTo>
                  <a:lnTo>
                    <a:pt x="2534" y="5247"/>
                  </a:lnTo>
                  <a:lnTo>
                    <a:pt x="2052" y="4408"/>
                  </a:lnTo>
                  <a:lnTo>
                    <a:pt x="1552" y="5247"/>
                  </a:lnTo>
                  <a:lnTo>
                    <a:pt x="1035" y="5247"/>
                  </a:lnTo>
                  <a:lnTo>
                    <a:pt x="857" y="2767"/>
                  </a:lnTo>
                  <a:lnTo>
                    <a:pt x="1481" y="2713"/>
                  </a:lnTo>
                  <a:lnTo>
                    <a:pt x="1570" y="3980"/>
                  </a:lnTo>
                  <a:lnTo>
                    <a:pt x="2052" y="3159"/>
                  </a:lnTo>
                  <a:lnTo>
                    <a:pt x="2516" y="3980"/>
                  </a:lnTo>
                  <a:lnTo>
                    <a:pt x="2605" y="2713"/>
                  </a:lnTo>
                  <a:close/>
                  <a:moveTo>
                    <a:pt x="5460" y="2713"/>
                  </a:moveTo>
                  <a:lnTo>
                    <a:pt x="6084" y="2767"/>
                  </a:lnTo>
                  <a:lnTo>
                    <a:pt x="5888" y="5247"/>
                  </a:lnTo>
                  <a:lnTo>
                    <a:pt x="5389" y="5247"/>
                  </a:lnTo>
                  <a:lnTo>
                    <a:pt x="4889" y="4408"/>
                  </a:lnTo>
                  <a:lnTo>
                    <a:pt x="4407" y="5247"/>
                  </a:lnTo>
                  <a:lnTo>
                    <a:pt x="3890" y="5247"/>
                  </a:lnTo>
                  <a:lnTo>
                    <a:pt x="3694" y="2767"/>
                  </a:lnTo>
                  <a:lnTo>
                    <a:pt x="4318" y="2713"/>
                  </a:lnTo>
                  <a:lnTo>
                    <a:pt x="4425" y="3980"/>
                  </a:lnTo>
                  <a:lnTo>
                    <a:pt x="4889" y="3159"/>
                  </a:lnTo>
                  <a:lnTo>
                    <a:pt x="5371" y="3980"/>
                  </a:lnTo>
                  <a:lnTo>
                    <a:pt x="5460" y="2713"/>
                  </a:lnTo>
                  <a:close/>
                  <a:moveTo>
                    <a:pt x="8315" y="2713"/>
                  </a:moveTo>
                  <a:lnTo>
                    <a:pt x="8921" y="2767"/>
                  </a:lnTo>
                  <a:lnTo>
                    <a:pt x="8743" y="5247"/>
                  </a:lnTo>
                  <a:lnTo>
                    <a:pt x="8226" y="5247"/>
                  </a:lnTo>
                  <a:lnTo>
                    <a:pt x="7744" y="4408"/>
                  </a:lnTo>
                  <a:lnTo>
                    <a:pt x="7244" y="5247"/>
                  </a:lnTo>
                  <a:lnTo>
                    <a:pt x="6745" y="5247"/>
                  </a:lnTo>
                  <a:lnTo>
                    <a:pt x="6548" y="2767"/>
                  </a:lnTo>
                  <a:lnTo>
                    <a:pt x="7173" y="2713"/>
                  </a:lnTo>
                  <a:lnTo>
                    <a:pt x="7262" y="3980"/>
                  </a:lnTo>
                  <a:lnTo>
                    <a:pt x="7744" y="3159"/>
                  </a:lnTo>
                  <a:lnTo>
                    <a:pt x="8208" y="3980"/>
                  </a:lnTo>
                  <a:lnTo>
                    <a:pt x="8315" y="2713"/>
                  </a:lnTo>
                  <a:close/>
                  <a:moveTo>
                    <a:pt x="0" y="1642"/>
                  </a:moveTo>
                  <a:lnTo>
                    <a:pt x="0" y="6353"/>
                  </a:lnTo>
                  <a:lnTo>
                    <a:pt x="3658" y="6353"/>
                  </a:lnTo>
                  <a:lnTo>
                    <a:pt x="4015" y="6710"/>
                  </a:lnTo>
                  <a:lnTo>
                    <a:pt x="5745" y="6710"/>
                  </a:lnTo>
                  <a:lnTo>
                    <a:pt x="6102" y="6353"/>
                  </a:lnTo>
                  <a:lnTo>
                    <a:pt x="9796" y="6353"/>
                  </a:lnTo>
                  <a:lnTo>
                    <a:pt x="9796" y="16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3"/>
            <p:cNvSpPr/>
            <p:nvPr/>
          </p:nvSpPr>
          <p:spPr>
            <a:xfrm>
              <a:off x="5522095" y="1858981"/>
              <a:ext cx="344822" cy="32843"/>
            </a:xfrm>
            <a:custGeom>
              <a:rect b="b" l="l" r="r" t="t"/>
              <a:pathLst>
                <a:path extrusionOk="0" h="1018" w="10688">
                  <a:moveTo>
                    <a:pt x="0" y="0"/>
                  </a:moveTo>
                  <a:lnTo>
                    <a:pt x="0" y="357"/>
                  </a:lnTo>
                  <a:lnTo>
                    <a:pt x="678" y="1017"/>
                  </a:lnTo>
                  <a:lnTo>
                    <a:pt x="10010" y="1017"/>
                  </a:lnTo>
                  <a:lnTo>
                    <a:pt x="10688" y="357"/>
                  </a:lnTo>
                  <a:lnTo>
                    <a:pt x="10688" y="0"/>
                  </a:lnTo>
                  <a:lnTo>
                    <a:pt x="6834" y="0"/>
                  </a:lnTo>
                  <a:lnTo>
                    <a:pt x="6477" y="357"/>
                  </a:lnTo>
                  <a:lnTo>
                    <a:pt x="4282" y="357"/>
                  </a:lnTo>
                  <a:lnTo>
                    <a:pt x="39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" name="Google Shape;887;p63"/>
          <p:cNvGrpSpPr/>
          <p:nvPr/>
        </p:nvGrpSpPr>
        <p:grpSpPr>
          <a:xfrm>
            <a:off x="7894248" y="2914369"/>
            <a:ext cx="344854" cy="301687"/>
            <a:chOff x="4773734" y="2705742"/>
            <a:chExt cx="344854" cy="301687"/>
          </a:xfrm>
        </p:grpSpPr>
        <p:sp>
          <p:nvSpPr>
            <p:cNvPr id="888" name="Google Shape;888;p63"/>
            <p:cNvSpPr/>
            <p:nvPr/>
          </p:nvSpPr>
          <p:spPr>
            <a:xfrm>
              <a:off x="4773734" y="2759298"/>
              <a:ext cx="344854" cy="151989"/>
            </a:xfrm>
            <a:custGeom>
              <a:rect b="b" l="l" r="r" t="t"/>
              <a:pathLst>
                <a:path extrusionOk="0" h="4711" w="10689">
                  <a:moveTo>
                    <a:pt x="1838" y="2980"/>
                  </a:moveTo>
                  <a:lnTo>
                    <a:pt x="1838" y="3605"/>
                  </a:lnTo>
                  <a:lnTo>
                    <a:pt x="1214" y="3605"/>
                  </a:lnTo>
                  <a:lnTo>
                    <a:pt x="1214" y="2980"/>
                  </a:lnTo>
                  <a:close/>
                  <a:moveTo>
                    <a:pt x="3890" y="1089"/>
                  </a:moveTo>
                  <a:lnTo>
                    <a:pt x="3890" y="1731"/>
                  </a:lnTo>
                  <a:lnTo>
                    <a:pt x="3587" y="1731"/>
                  </a:lnTo>
                  <a:cubicBezTo>
                    <a:pt x="3248" y="1731"/>
                    <a:pt x="2963" y="1981"/>
                    <a:pt x="2945" y="2338"/>
                  </a:cubicBezTo>
                  <a:cubicBezTo>
                    <a:pt x="2945" y="2677"/>
                    <a:pt x="3212" y="2980"/>
                    <a:pt x="3569" y="2980"/>
                  </a:cubicBezTo>
                  <a:lnTo>
                    <a:pt x="3890" y="2980"/>
                  </a:lnTo>
                  <a:lnTo>
                    <a:pt x="3890" y="3605"/>
                  </a:lnTo>
                  <a:lnTo>
                    <a:pt x="3587" y="3605"/>
                  </a:lnTo>
                  <a:cubicBezTo>
                    <a:pt x="2909" y="3605"/>
                    <a:pt x="2338" y="3051"/>
                    <a:pt x="2320" y="2373"/>
                  </a:cubicBezTo>
                  <a:cubicBezTo>
                    <a:pt x="2302" y="1678"/>
                    <a:pt x="2873" y="1089"/>
                    <a:pt x="3569" y="1089"/>
                  </a:cubicBezTo>
                  <a:close/>
                  <a:moveTo>
                    <a:pt x="8975" y="1089"/>
                  </a:moveTo>
                  <a:lnTo>
                    <a:pt x="8975" y="3605"/>
                  </a:lnTo>
                  <a:lnTo>
                    <a:pt x="8351" y="3605"/>
                  </a:lnTo>
                  <a:lnTo>
                    <a:pt x="8351" y="2338"/>
                  </a:lnTo>
                  <a:lnTo>
                    <a:pt x="7941" y="2891"/>
                  </a:lnTo>
                  <a:lnTo>
                    <a:pt x="7548" y="2338"/>
                  </a:lnTo>
                  <a:lnTo>
                    <a:pt x="7548" y="3605"/>
                  </a:lnTo>
                  <a:lnTo>
                    <a:pt x="6906" y="3605"/>
                  </a:lnTo>
                  <a:lnTo>
                    <a:pt x="6906" y="1089"/>
                  </a:lnTo>
                  <a:lnTo>
                    <a:pt x="7441" y="1089"/>
                  </a:lnTo>
                  <a:lnTo>
                    <a:pt x="7941" y="1802"/>
                  </a:lnTo>
                  <a:lnTo>
                    <a:pt x="8458" y="1089"/>
                  </a:lnTo>
                  <a:close/>
                  <a:moveTo>
                    <a:pt x="5357" y="1088"/>
                  </a:moveTo>
                  <a:cubicBezTo>
                    <a:pt x="5368" y="1088"/>
                    <a:pt x="5378" y="1088"/>
                    <a:pt x="5389" y="1089"/>
                  </a:cubicBezTo>
                  <a:cubicBezTo>
                    <a:pt x="5889" y="1124"/>
                    <a:pt x="6281" y="1535"/>
                    <a:pt x="6281" y="2034"/>
                  </a:cubicBezTo>
                  <a:lnTo>
                    <a:pt x="6281" y="2659"/>
                  </a:lnTo>
                  <a:cubicBezTo>
                    <a:pt x="6281" y="3158"/>
                    <a:pt x="5889" y="3569"/>
                    <a:pt x="5389" y="3605"/>
                  </a:cubicBezTo>
                  <a:cubicBezTo>
                    <a:pt x="5378" y="3605"/>
                    <a:pt x="5368" y="3605"/>
                    <a:pt x="5357" y="3605"/>
                  </a:cubicBezTo>
                  <a:cubicBezTo>
                    <a:pt x="4836" y="3605"/>
                    <a:pt x="4408" y="3183"/>
                    <a:pt x="4408" y="2641"/>
                  </a:cubicBezTo>
                  <a:lnTo>
                    <a:pt x="4408" y="2052"/>
                  </a:lnTo>
                  <a:cubicBezTo>
                    <a:pt x="4408" y="1510"/>
                    <a:pt x="4836" y="1088"/>
                    <a:pt x="5357" y="1088"/>
                  </a:cubicBezTo>
                  <a:close/>
                  <a:moveTo>
                    <a:pt x="1" y="0"/>
                  </a:moveTo>
                  <a:lnTo>
                    <a:pt x="1" y="4711"/>
                  </a:lnTo>
                  <a:lnTo>
                    <a:pt x="10688" y="4711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3"/>
            <p:cNvSpPr/>
            <p:nvPr/>
          </p:nvSpPr>
          <p:spPr>
            <a:xfrm>
              <a:off x="4936079" y="2815080"/>
              <a:ext cx="20164" cy="40393"/>
            </a:xfrm>
            <a:custGeom>
              <a:rect b="b" l="l" r="r" t="t"/>
              <a:pathLst>
                <a:path extrusionOk="0" h="1252" w="625">
                  <a:moveTo>
                    <a:pt x="334" y="1"/>
                  </a:moveTo>
                  <a:cubicBezTo>
                    <a:pt x="324" y="1"/>
                    <a:pt x="314" y="1"/>
                    <a:pt x="304" y="2"/>
                  </a:cubicBezTo>
                  <a:cubicBezTo>
                    <a:pt x="125" y="2"/>
                    <a:pt x="0" y="145"/>
                    <a:pt x="0" y="323"/>
                  </a:cubicBezTo>
                  <a:lnTo>
                    <a:pt x="0" y="930"/>
                  </a:lnTo>
                  <a:cubicBezTo>
                    <a:pt x="0" y="1090"/>
                    <a:pt x="125" y="1233"/>
                    <a:pt x="304" y="1251"/>
                  </a:cubicBezTo>
                  <a:cubicBezTo>
                    <a:pt x="482" y="1251"/>
                    <a:pt x="625" y="1108"/>
                    <a:pt x="625" y="930"/>
                  </a:cubicBezTo>
                  <a:lnTo>
                    <a:pt x="625" y="305"/>
                  </a:lnTo>
                  <a:cubicBezTo>
                    <a:pt x="625" y="137"/>
                    <a:pt x="498" y="1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3"/>
            <p:cNvSpPr/>
            <p:nvPr/>
          </p:nvSpPr>
          <p:spPr>
            <a:xfrm>
              <a:off x="4869876" y="2705742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1"/>
                  </a:moveTo>
                  <a:lnTo>
                    <a:pt x="0" y="1018"/>
                  </a:lnTo>
                  <a:lnTo>
                    <a:pt x="7708" y="1018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3"/>
            <p:cNvSpPr/>
            <p:nvPr/>
          </p:nvSpPr>
          <p:spPr>
            <a:xfrm>
              <a:off x="4773734" y="2931419"/>
              <a:ext cx="344854" cy="76010"/>
            </a:xfrm>
            <a:custGeom>
              <a:rect b="b" l="l" r="r" t="t"/>
              <a:pathLst>
                <a:path extrusionOk="0" h="2356" w="10689">
                  <a:moveTo>
                    <a:pt x="1" y="0"/>
                  </a:moveTo>
                  <a:lnTo>
                    <a:pt x="1" y="1017"/>
                  </a:lnTo>
                  <a:lnTo>
                    <a:pt x="4408" y="1017"/>
                  </a:lnTo>
                  <a:lnTo>
                    <a:pt x="4408" y="1731"/>
                  </a:lnTo>
                  <a:lnTo>
                    <a:pt x="2838" y="1731"/>
                  </a:lnTo>
                  <a:lnTo>
                    <a:pt x="2838" y="2355"/>
                  </a:lnTo>
                  <a:lnTo>
                    <a:pt x="7869" y="2355"/>
                  </a:lnTo>
                  <a:lnTo>
                    <a:pt x="7869" y="1731"/>
                  </a:lnTo>
                  <a:lnTo>
                    <a:pt x="6281" y="1731"/>
                  </a:lnTo>
                  <a:lnTo>
                    <a:pt x="6281" y="1017"/>
                  </a:lnTo>
                  <a:lnTo>
                    <a:pt x="10688" y="1017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3"/>
            <p:cNvSpPr/>
            <p:nvPr/>
          </p:nvSpPr>
          <p:spPr>
            <a:xfrm>
              <a:off x="4822095" y="2705742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1"/>
                  </a:moveTo>
                  <a:lnTo>
                    <a:pt x="0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3"/>
            <p:cNvSpPr/>
            <p:nvPr/>
          </p:nvSpPr>
          <p:spPr>
            <a:xfrm>
              <a:off x="4773734" y="2705742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" name="Google Shape;894;p63"/>
          <p:cNvGrpSpPr/>
          <p:nvPr/>
        </p:nvGrpSpPr>
        <p:grpSpPr>
          <a:xfrm>
            <a:off x="7894248" y="3980081"/>
            <a:ext cx="344854" cy="257939"/>
            <a:chOff x="6270423" y="1633885"/>
            <a:chExt cx="344854" cy="257939"/>
          </a:xfrm>
        </p:grpSpPr>
        <p:sp>
          <p:nvSpPr>
            <p:cNvPr id="895" name="Google Shape;895;p63"/>
            <p:cNvSpPr/>
            <p:nvPr/>
          </p:nvSpPr>
          <p:spPr>
            <a:xfrm>
              <a:off x="6432768" y="1742642"/>
              <a:ext cx="20164" cy="40393"/>
            </a:xfrm>
            <a:custGeom>
              <a:rect b="b" l="l" r="r" t="t"/>
              <a:pathLst>
                <a:path extrusionOk="0" h="1252" w="625">
                  <a:moveTo>
                    <a:pt x="309" y="1"/>
                  </a:moveTo>
                  <a:cubicBezTo>
                    <a:pt x="143" y="1"/>
                    <a:pt x="0" y="137"/>
                    <a:pt x="0" y="306"/>
                  </a:cubicBezTo>
                  <a:lnTo>
                    <a:pt x="0" y="948"/>
                  </a:lnTo>
                  <a:cubicBezTo>
                    <a:pt x="0" y="1108"/>
                    <a:pt x="143" y="1251"/>
                    <a:pt x="303" y="1251"/>
                  </a:cubicBezTo>
                  <a:cubicBezTo>
                    <a:pt x="482" y="1251"/>
                    <a:pt x="625" y="1108"/>
                    <a:pt x="625" y="948"/>
                  </a:cubicBezTo>
                  <a:lnTo>
                    <a:pt x="625" y="323"/>
                  </a:lnTo>
                  <a:cubicBezTo>
                    <a:pt x="625" y="163"/>
                    <a:pt x="500" y="20"/>
                    <a:pt x="339" y="2"/>
                  </a:cubicBezTo>
                  <a:cubicBezTo>
                    <a:pt x="329" y="1"/>
                    <a:pt x="319" y="1"/>
                    <a:pt x="3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3"/>
            <p:cNvSpPr/>
            <p:nvPr/>
          </p:nvSpPr>
          <p:spPr>
            <a:xfrm>
              <a:off x="6284813" y="1633885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3"/>
            <p:cNvSpPr/>
            <p:nvPr/>
          </p:nvSpPr>
          <p:spPr>
            <a:xfrm>
              <a:off x="6380955" y="1633885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0" y="1"/>
                  </a:moveTo>
                  <a:lnTo>
                    <a:pt x="0" y="1018"/>
                  </a:lnTo>
                  <a:lnTo>
                    <a:pt x="6816" y="1018"/>
                  </a:lnTo>
                  <a:lnTo>
                    <a:pt x="6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63"/>
            <p:cNvSpPr/>
            <p:nvPr/>
          </p:nvSpPr>
          <p:spPr>
            <a:xfrm>
              <a:off x="6333174" y="1633885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1"/>
                  </a:moveTo>
                  <a:lnTo>
                    <a:pt x="0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3"/>
            <p:cNvSpPr/>
            <p:nvPr/>
          </p:nvSpPr>
          <p:spPr>
            <a:xfrm>
              <a:off x="6270423" y="1858981"/>
              <a:ext cx="344854" cy="32843"/>
            </a:xfrm>
            <a:custGeom>
              <a:rect b="b" l="l" r="r" t="t"/>
              <a:pathLst>
                <a:path extrusionOk="0" h="1018" w="10689">
                  <a:moveTo>
                    <a:pt x="1" y="0"/>
                  </a:moveTo>
                  <a:lnTo>
                    <a:pt x="1" y="357"/>
                  </a:lnTo>
                  <a:lnTo>
                    <a:pt x="679" y="1017"/>
                  </a:lnTo>
                  <a:lnTo>
                    <a:pt x="10010" y="1017"/>
                  </a:lnTo>
                  <a:lnTo>
                    <a:pt x="10688" y="357"/>
                  </a:lnTo>
                  <a:lnTo>
                    <a:pt x="10688" y="0"/>
                  </a:lnTo>
                  <a:lnTo>
                    <a:pt x="6834" y="0"/>
                  </a:lnTo>
                  <a:lnTo>
                    <a:pt x="6477" y="357"/>
                  </a:lnTo>
                  <a:lnTo>
                    <a:pt x="4283" y="357"/>
                  </a:lnTo>
                  <a:lnTo>
                    <a:pt x="3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3"/>
            <p:cNvSpPr/>
            <p:nvPr/>
          </p:nvSpPr>
          <p:spPr>
            <a:xfrm>
              <a:off x="6284813" y="1686860"/>
              <a:ext cx="316076" cy="163506"/>
            </a:xfrm>
            <a:custGeom>
              <a:rect b="b" l="l" r="r" t="t"/>
              <a:pathLst>
                <a:path extrusionOk="0" h="5068" w="9797">
                  <a:moveTo>
                    <a:pt x="3319" y="1107"/>
                  </a:moveTo>
                  <a:lnTo>
                    <a:pt x="3319" y="2035"/>
                  </a:lnTo>
                  <a:lnTo>
                    <a:pt x="3587" y="2035"/>
                  </a:lnTo>
                  <a:lnTo>
                    <a:pt x="3587" y="2677"/>
                  </a:lnTo>
                  <a:lnTo>
                    <a:pt x="3319" y="2677"/>
                  </a:lnTo>
                  <a:lnTo>
                    <a:pt x="3319" y="3605"/>
                  </a:lnTo>
                  <a:lnTo>
                    <a:pt x="2677" y="3605"/>
                  </a:lnTo>
                  <a:lnTo>
                    <a:pt x="2677" y="2677"/>
                  </a:lnTo>
                  <a:lnTo>
                    <a:pt x="1428" y="2677"/>
                  </a:lnTo>
                  <a:lnTo>
                    <a:pt x="1428" y="1107"/>
                  </a:lnTo>
                  <a:lnTo>
                    <a:pt x="2052" y="1107"/>
                  </a:lnTo>
                  <a:lnTo>
                    <a:pt x="2052" y="2035"/>
                  </a:lnTo>
                  <a:lnTo>
                    <a:pt x="2677" y="2035"/>
                  </a:lnTo>
                  <a:lnTo>
                    <a:pt x="2677" y="1107"/>
                  </a:lnTo>
                  <a:close/>
                  <a:moveTo>
                    <a:pt x="8155" y="1107"/>
                  </a:moveTo>
                  <a:lnTo>
                    <a:pt x="8155" y="2035"/>
                  </a:lnTo>
                  <a:lnTo>
                    <a:pt x="8422" y="2035"/>
                  </a:lnTo>
                  <a:lnTo>
                    <a:pt x="8422" y="2677"/>
                  </a:lnTo>
                  <a:lnTo>
                    <a:pt x="8155" y="2677"/>
                  </a:lnTo>
                  <a:lnTo>
                    <a:pt x="8155" y="3605"/>
                  </a:lnTo>
                  <a:lnTo>
                    <a:pt x="7494" y="3605"/>
                  </a:lnTo>
                  <a:lnTo>
                    <a:pt x="7494" y="2677"/>
                  </a:lnTo>
                  <a:lnTo>
                    <a:pt x="6246" y="2677"/>
                  </a:lnTo>
                  <a:lnTo>
                    <a:pt x="6246" y="1107"/>
                  </a:lnTo>
                  <a:lnTo>
                    <a:pt x="6870" y="1107"/>
                  </a:lnTo>
                  <a:lnTo>
                    <a:pt x="6870" y="2035"/>
                  </a:lnTo>
                  <a:lnTo>
                    <a:pt x="7530" y="2035"/>
                  </a:lnTo>
                  <a:lnTo>
                    <a:pt x="7530" y="1107"/>
                  </a:lnTo>
                  <a:close/>
                  <a:moveTo>
                    <a:pt x="4898" y="1105"/>
                  </a:moveTo>
                  <a:cubicBezTo>
                    <a:pt x="5422" y="1105"/>
                    <a:pt x="5835" y="1537"/>
                    <a:pt x="5835" y="2052"/>
                  </a:cubicBezTo>
                  <a:lnTo>
                    <a:pt x="5835" y="2659"/>
                  </a:lnTo>
                  <a:cubicBezTo>
                    <a:pt x="5835" y="3174"/>
                    <a:pt x="5422" y="3607"/>
                    <a:pt x="4898" y="3607"/>
                  </a:cubicBezTo>
                  <a:cubicBezTo>
                    <a:pt x="4877" y="3607"/>
                    <a:pt x="4857" y="3606"/>
                    <a:pt x="4836" y="3605"/>
                  </a:cubicBezTo>
                  <a:cubicBezTo>
                    <a:pt x="4354" y="3587"/>
                    <a:pt x="3962" y="3176"/>
                    <a:pt x="3962" y="2677"/>
                  </a:cubicBezTo>
                  <a:lnTo>
                    <a:pt x="3962" y="2035"/>
                  </a:lnTo>
                  <a:cubicBezTo>
                    <a:pt x="3962" y="1535"/>
                    <a:pt x="4354" y="1125"/>
                    <a:pt x="4836" y="1107"/>
                  </a:cubicBezTo>
                  <a:cubicBezTo>
                    <a:pt x="4857" y="1105"/>
                    <a:pt x="4877" y="1105"/>
                    <a:pt x="4898" y="1105"/>
                  </a:cubicBezTo>
                  <a:close/>
                  <a:moveTo>
                    <a:pt x="1" y="0"/>
                  </a:moveTo>
                  <a:lnTo>
                    <a:pt x="1" y="4711"/>
                  </a:lnTo>
                  <a:lnTo>
                    <a:pt x="3658" y="4711"/>
                  </a:lnTo>
                  <a:lnTo>
                    <a:pt x="4015" y="5068"/>
                  </a:lnTo>
                  <a:lnTo>
                    <a:pt x="5692" y="5068"/>
                  </a:lnTo>
                  <a:lnTo>
                    <a:pt x="6049" y="4711"/>
                  </a:lnTo>
                  <a:lnTo>
                    <a:pt x="9796" y="4711"/>
                  </a:lnTo>
                  <a:lnTo>
                    <a:pt x="97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64"/>
          <p:cNvSpPr txBox="1"/>
          <p:nvPr>
            <p:ph idx="15" type="title"/>
          </p:nvPr>
        </p:nvSpPr>
        <p:spPr>
          <a:xfrm>
            <a:off x="1381150" y="493175"/>
            <a:ext cx="184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下周進度</a:t>
            </a:r>
            <a:endParaRPr/>
          </a:p>
        </p:txBody>
      </p:sp>
      <p:sp>
        <p:nvSpPr>
          <p:cNvPr id="906" name="Google Shape;906;p64"/>
          <p:cNvSpPr txBox="1"/>
          <p:nvPr>
            <p:ph type="title"/>
          </p:nvPr>
        </p:nvSpPr>
        <p:spPr>
          <a:xfrm>
            <a:off x="720000" y="1633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01</a:t>
            </a:r>
            <a:endParaRPr/>
          </a:p>
        </p:txBody>
      </p:sp>
      <p:sp>
        <p:nvSpPr>
          <p:cNvPr id="907" name="Google Shape;907;p64"/>
          <p:cNvSpPr txBox="1"/>
          <p:nvPr>
            <p:ph idx="2" type="title"/>
          </p:nvPr>
        </p:nvSpPr>
        <p:spPr>
          <a:xfrm>
            <a:off x="720000" y="3066691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04</a:t>
            </a:r>
            <a:endParaRPr/>
          </a:p>
        </p:txBody>
      </p:sp>
      <p:sp>
        <p:nvSpPr>
          <p:cNvPr id="908" name="Google Shape;908;p64"/>
          <p:cNvSpPr txBox="1"/>
          <p:nvPr>
            <p:ph idx="3" type="title"/>
          </p:nvPr>
        </p:nvSpPr>
        <p:spPr>
          <a:xfrm>
            <a:off x="3419275" y="1633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02</a:t>
            </a:r>
            <a:endParaRPr/>
          </a:p>
        </p:txBody>
      </p:sp>
      <p:sp>
        <p:nvSpPr>
          <p:cNvPr id="909" name="Google Shape;909;p64"/>
          <p:cNvSpPr txBox="1"/>
          <p:nvPr>
            <p:ph idx="4" type="title"/>
          </p:nvPr>
        </p:nvSpPr>
        <p:spPr>
          <a:xfrm>
            <a:off x="3419275" y="3066691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05</a:t>
            </a:r>
            <a:endParaRPr/>
          </a:p>
        </p:txBody>
      </p:sp>
      <p:sp>
        <p:nvSpPr>
          <p:cNvPr id="910" name="Google Shape;910;p64"/>
          <p:cNvSpPr txBox="1"/>
          <p:nvPr>
            <p:ph idx="5" type="title"/>
          </p:nvPr>
        </p:nvSpPr>
        <p:spPr>
          <a:xfrm>
            <a:off x="6118550" y="1633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03</a:t>
            </a:r>
            <a:endParaRPr/>
          </a:p>
        </p:txBody>
      </p:sp>
      <p:sp>
        <p:nvSpPr>
          <p:cNvPr id="911" name="Google Shape;911;p64"/>
          <p:cNvSpPr txBox="1"/>
          <p:nvPr>
            <p:ph idx="6" type="title"/>
          </p:nvPr>
        </p:nvSpPr>
        <p:spPr>
          <a:xfrm>
            <a:off x="6118550" y="3066691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06</a:t>
            </a:r>
            <a:endParaRPr/>
          </a:p>
        </p:txBody>
      </p:sp>
      <p:sp>
        <p:nvSpPr>
          <p:cNvPr id="912" name="Google Shape;912;p64"/>
          <p:cNvSpPr txBox="1"/>
          <p:nvPr>
            <p:ph idx="1" type="subTitle"/>
          </p:nvPr>
        </p:nvSpPr>
        <p:spPr>
          <a:xfrm>
            <a:off x="720000" y="2064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913" name="Google Shape;913;p64"/>
          <p:cNvSpPr txBox="1"/>
          <p:nvPr>
            <p:ph idx="7" type="subTitle"/>
          </p:nvPr>
        </p:nvSpPr>
        <p:spPr>
          <a:xfrm>
            <a:off x="3419275" y="2064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Problem &amp; solution</a:t>
            </a:r>
            <a:endParaRPr/>
          </a:p>
        </p:txBody>
      </p:sp>
      <p:sp>
        <p:nvSpPr>
          <p:cNvPr id="914" name="Google Shape;914;p64"/>
          <p:cNvSpPr txBox="1"/>
          <p:nvPr>
            <p:ph idx="8" type="subTitle"/>
          </p:nvPr>
        </p:nvSpPr>
        <p:spPr>
          <a:xfrm>
            <a:off x="6118550" y="2064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Market opportunity</a:t>
            </a:r>
            <a:endParaRPr/>
          </a:p>
        </p:txBody>
      </p:sp>
      <p:sp>
        <p:nvSpPr>
          <p:cNvPr id="915" name="Google Shape;915;p64"/>
          <p:cNvSpPr txBox="1"/>
          <p:nvPr>
            <p:ph idx="9" type="subTitle"/>
          </p:nvPr>
        </p:nvSpPr>
        <p:spPr>
          <a:xfrm>
            <a:off x="720000" y="349835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Product demo</a:t>
            </a:r>
            <a:endParaRPr/>
          </a:p>
        </p:txBody>
      </p:sp>
      <p:sp>
        <p:nvSpPr>
          <p:cNvPr id="916" name="Google Shape;916;p64"/>
          <p:cNvSpPr txBox="1"/>
          <p:nvPr>
            <p:ph idx="13" type="subTitle"/>
          </p:nvPr>
        </p:nvSpPr>
        <p:spPr>
          <a:xfrm>
            <a:off x="3419275" y="349835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Team &amp; timeline</a:t>
            </a:r>
            <a:endParaRPr/>
          </a:p>
        </p:txBody>
      </p:sp>
      <p:sp>
        <p:nvSpPr>
          <p:cNvPr id="917" name="Google Shape;917;p64"/>
          <p:cNvSpPr txBox="1"/>
          <p:nvPr>
            <p:ph idx="14" type="subTitle"/>
          </p:nvPr>
        </p:nvSpPr>
        <p:spPr>
          <a:xfrm>
            <a:off x="6118550" y="349835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Financial &amp; metrics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65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Contents of this template</a:t>
            </a:r>
            <a:endParaRPr/>
          </a:p>
        </p:txBody>
      </p:sp>
      <p:graphicFrame>
        <p:nvGraphicFramePr>
          <p:cNvPr id="923" name="Google Shape;923;p65"/>
          <p:cNvGraphicFramePr/>
          <p:nvPr/>
        </p:nvGraphicFramePr>
        <p:xfrm>
          <a:off x="720000" y="176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{303F6ED1-4358-44DC-A398-EDB66C59AA2E}</a:tableStyleId>
              </a:tblPr>
              <a:tblGrid>
                <a:gridCol w="2544900"/>
                <a:gridCol w="5159100"/>
              </a:tblGrid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000" u="sng">
                          <a:solidFill>
                            <a:schemeClr val="hlink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  <a:hlinkClick/>
                        </a:rPr>
                        <a:t>Fonts</a:t>
                      </a:r>
                      <a:endParaRPr b="1" sz="1000" u="sng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</a:rPr>
                        <a:t>To view this template correctly in PowerPoint, download and install the fonts we used</a:t>
                      </a:r>
                      <a:endParaRPr sz="1000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000" u="sng">
                          <a:solidFill>
                            <a:schemeClr val="hlink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  <a:hlinkClick/>
                        </a:rPr>
                        <a:t>Used</a:t>
                      </a:r>
                      <a:r>
                        <a:rPr b="1" lang="zh-TW" sz="1000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</a:rPr>
                        <a:t> and </a:t>
                      </a:r>
                      <a:r>
                        <a:rPr b="1" lang="zh-TW" sz="1000" u="sng">
                          <a:solidFill>
                            <a:schemeClr val="hlink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  <a:hlinkClick/>
                        </a:rPr>
                        <a:t>alternative</a:t>
                      </a:r>
                      <a:r>
                        <a:rPr b="1" lang="zh-TW" sz="1000" u="sng">
                          <a:solidFill>
                            <a:schemeClr val="hlink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  <a:hlinkClick/>
                        </a:rPr>
                        <a:t> resources</a:t>
                      </a:r>
                      <a:endParaRPr b="1" sz="1000" u="sng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</a:rPr>
                        <a:t>An assortment of graphic resources that are suitable for use in this presentation</a:t>
                      </a:r>
                      <a:endParaRPr sz="1000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000" u="sng">
                          <a:solidFill>
                            <a:schemeClr val="hlink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  <a:hlinkClick/>
                        </a:rPr>
                        <a:t>Thanks slide</a:t>
                      </a:r>
                      <a:endParaRPr b="1" sz="1000" u="sng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</a:rPr>
                        <a:t>You must keep it so that proper credits for our design are given</a:t>
                      </a:r>
                      <a:endParaRPr sz="1000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000" u="sng">
                          <a:solidFill>
                            <a:schemeClr val="hlink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  <a:hlinkClick/>
                        </a:rPr>
                        <a:t>Colors</a:t>
                      </a:r>
                      <a:endParaRPr b="1" sz="1000" u="sng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</a:rPr>
                        <a:t>All the colors used in this presentation</a:t>
                      </a:r>
                      <a:endParaRPr sz="1000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000" u="sng">
                          <a:solidFill>
                            <a:schemeClr val="hlink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  <a:hlinkClick/>
                        </a:rPr>
                        <a:t>Icons</a:t>
                      </a:r>
                      <a:r>
                        <a:rPr b="1" lang="zh-TW" sz="1000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</a:rPr>
                        <a:t> and </a:t>
                      </a:r>
                      <a:r>
                        <a:rPr b="1" lang="zh-TW" sz="1000" u="sng">
                          <a:solidFill>
                            <a:schemeClr val="hlink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  <a:hlinkClick/>
                        </a:rPr>
                        <a:t>infographic resources</a:t>
                      </a:r>
                      <a:endParaRPr b="1" sz="1000" u="sng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</a:rPr>
                        <a:t>These can be used in the template, and their size and color can be edited</a:t>
                      </a:r>
                      <a:endParaRPr sz="1000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000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</a:rPr>
                        <a:t>Editable presentation theme </a:t>
                      </a:r>
                      <a:endParaRPr b="1" sz="1000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</a:rPr>
                        <a:t>You can edit the master slides easily. For more info, click </a:t>
                      </a:r>
                      <a:r>
                        <a:rPr b="1" lang="zh-TW" sz="1000" u="sng">
                          <a:solidFill>
                            <a:schemeClr val="dk1"/>
                          </a:solidFill>
                          <a:latin typeface="Anybody"/>
                          <a:ea typeface="Anybody"/>
                          <a:cs typeface="Anybody"/>
                          <a:sym typeface="Anybody"/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here</a:t>
                      </a:r>
                      <a:endParaRPr sz="1000">
                        <a:solidFill>
                          <a:schemeClr val="dk1"/>
                        </a:solidFill>
                        <a:latin typeface="Anybody"/>
                        <a:ea typeface="Anybody"/>
                        <a:cs typeface="Anybody"/>
                        <a:sym typeface="Anybody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24" name="Google Shape;924;p65"/>
          <p:cNvSpPr txBox="1"/>
          <p:nvPr/>
        </p:nvSpPr>
        <p:spPr>
          <a:xfrm>
            <a:off x="720000" y="1368525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You can delete this slide when you’re done editing the presentation</a:t>
            </a:r>
            <a:endParaRPr sz="12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925" name="Google Shape;925;p65"/>
          <p:cNvSpPr txBox="1"/>
          <p:nvPr/>
        </p:nvSpPr>
        <p:spPr>
          <a:xfrm>
            <a:off x="713213" y="3936932"/>
            <a:ext cx="1713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For more info:</a:t>
            </a:r>
            <a:b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</a:br>
            <a:r>
              <a:rPr b="1" lang="zh-TW" sz="10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| </a:t>
            </a:r>
            <a:r>
              <a:rPr b="1" lang="zh-TW" sz="10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BLOG</a:t>
            </a: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| </a:t>
            </a:r>
            <a:r>
              <a:rPr b="1" lang="zh-TW" sz="10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endParaRPr b="1" sz="1000" u="sng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926" name="Google Shape;926;p65"/>
          <p:cNvSpPr txBox="1"/>
          <p:nvPr/>
        </p:nvSpPr>
        <p:spPr>
          <a:xfrm>
            <a:off x="3143123" y="3936932"/>
            <a:ext cx="341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You can visit our sister </a:t>
            </a: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projects</a:t>
            </a: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:</a:t>
            </a:r>
            <a:b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</a:br>
            <a:r>
              <a:rPr b="1" lang="zh-TW" sz="10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| </a:t>
            </a:r>
            <a:r>
              <a:rPr b="1" lang="zh-TW" sz="10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| </a:t>
            </a:r>
            <a:r>
              <a:rPr b="1" lang="zh-TW" sz="10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| </a:t>
            </a:r>
            <a:r>
              <a:rPr b="1" lang="zh-TW" sz="10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WEPIK</a:t>
            </a:r>
            <a:r>
              <a:rPr b="1" lang="zh-TW" sz="10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 | </a:t>
            </a:r>
            <a:r>
              <a:rPr b="1" lang="zh-TW" sz="1000" u="sng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VIDEVO</a:t>
            </a:r>
            <a:endParaRPr b="1" sz="10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9"/>
          <p:cNvSpPr txBox="1"/>
          <p:nvPr>
            <p:ph type="title"/>
          </p:nvPr>
        </p:nvSpPr>
        <p:spPr>
          <a:xfrm>
            <a:off x="158325" y="128300"/>
            <a:ext cx="19902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項目架構</a:t>
            </a:r>
            <a:endParaRPr/>
          </a:p>
        </p:txBody>
      </p:sp>
      <p:sp>
        <p:nvSpPr>
          <p:cNvPr id="620" name="Google Shape;620;p39"/>
          <p:cNvSpPr/>
          <p:nvPr/>
        </p:nvSpPr>
        <p:spPr>
          <a:xfrm>
            <a:off x="2402750" y="2706400"/>
            <a:ext cx="2212800" cy="640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2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課程爬蟲 (匯入功能) 模組</a:t>
            </a:r>
            <a:endParaRPr sz="12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21" name="Google Shape;621;p39"/>
          <p:cNvSpPr/>
          <p:nvPr/>
        </p:nvSpPr>
        <p:spPr>
          <a:xfrm>
            <a:off x="3001650" y="611976"/>
            <a:ext cx="3534300" cy="1002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2400">
                <a:latin typeface="DFKai-SB"/>
                <a:ea typeface="DFKai-SB"/>
                <a:cs typeface="DFKai-SB"/>
                <a:sym typeface="DFKai-SB"/>
              </a:rPr>
              <a:t> 嘉大好課評價系統</a:t>
            </a:r>
            <a:endParaRPr sz="2400">
              <a:latin typeface="DFKai-SB"/>
              <a:ea typeface="DFKai-SB"/>
              <a:cs typeface="DFKai-SB"/>
              <a:sym typeface="DFKai-SB"/>
            </a:endParaRPr>
          </a:p>
        </p:txBody>
      </p:sp>
      <p:cxnSp>
        <p:nvCxnSpPr>
          <p:cNvPr id="622" name="Google Shape;622;p39"/>
          <p:cNvCxnSpPr>
            <a:stCxn id="621" idx="2"/>
            <a:endCxn id="620" idx="0"/>
          </p:cNvCxnSpPr>
          <p:nvPr/>
        </p:nvCxnSpPr>
        <p:spPr>
          <a:xfrm flipH="1">
            <a:off x="3509100" y="1613976"/>
            <a:ext cx="1259700" cy="1092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3" name="Google Shape;623;p39"/>
          <p:cNvCxnSpPr>
            <a:stCxn id="621" idx="2"/>
            <a:endCxn id="624" idx="0"/>
          </p:cNvCxnSpPr>
          <p:nvPr/>
        </p:nvCxnSpPr>
        <p:spPr>
          <a:xfrm flipH="1">
            <a:off x="1153500" y="1613976"/>
            <a:ext cx="3615300" cy="1092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5" name="Google Shape;625;p39"/>
          <p:cNvSpPr/>
          <p:nvPr/>
        </p:nvSpPr>
        <p:spPr>
          <a:xfrm>
            <a:off x="4704825" y="2706400"/>
            <a:ext cx="2212800" cy="640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課程評價模組</a:t>
            </a:r>
            <a:endParaRPr b="1"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26" name="Google Shape;626;p39"/>
          <p:cNvCxnSpPr>
            <a:stCxn id="621" idx="2"/>
            <a:endCxn id="625" idx="0"/>
          </p:cNvCxnSpPr>
          <p:nvPr/>
        </p:nvCxnSpPr>
        <p:spPr>
          <a:xfrm>
            <a:off x="4768800" y="1613976"/>
            <a:ext cx="1042500" cy="1092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7" name="Google Shape;627;p39"/>
          <p:cNvCxnSpPr>
            <a:stCxn id="621" idx="2"/>
            <a:endCxn id="628" idx="0"/>
          </p:cNvCxnSpPr>
          <p:nvPr/>
        </p:nvCxnSpPr>
        <p:spPr>
          <a:xfrm>
            <a:off x="4768800" y="1613976"/>
            <a:ext cx="3344400" cy="1092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8" name="Google Shape;628;p39"/>
          <p:cNvSpPr/>
          <p:nvPr/>
        </p:nvSpPr>
        <p:spPr>
          <a:xfrm>
            <a:off x="7006900" y="2706400"/>
            <a:ext cx="2212800" cy="640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統計模組</a:t>
            </a: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29" name="Google Shape;629;p39"/>
          <p:cNvSpPr txBox="1"/>
          <p:nvPr/>
        </p:nvSpPr>
        <p:spPr>
          <a:xfrm>
            <a:off x="152400" y="1524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9"/>
          <p:cNvSpPr/>
          <p:nvPr/>
        </p:nvSpPr>
        <p:spPr>
          <a:xfrm>
            <a:off x="158325" y="2706400"/>
            <a:ext cx="2212800" cy="640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帳號管理模組</a:t>
            </a:r>
            <a:endParaRPr b="1" sz="1200">
              <a:solidFill>
                <a:srgbClr val="21252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66"/>
          <p:cNvSpPr txBox="1"/>
          <p:nvPr>
            <p:ph idx="15"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Table of contents</a:t>
            </a:r>
            <a:endParaRPr/>
          </a:p>
        </p:txBody>
      </p:sp>
      <p:sp>
        <p:nvSpPr>
          <p:cNvPr id="932" name="Google Shape;932;p66"/>
          <p:cNvSpPr txBox="1"/>
          <p:nvPr>
            <p:ph type="title"/>
          </p:nvPr>
        </p:nvSpPr>
        <p:spPr>
          <a:xfrm>
            <a:off x="720000" y="1633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01</a:t>
            </a:r>
            <a:endParaRPr/>
          </a:p>
        </p:txBody>
      </p:sp>
      <p:sp>
        <p:nvSpPr>
          <p:cNvPr id="933" name="Google Shape;933;p66"/>
          <p:cNvSpPr txBox="1"/>
          <p:nvPr>
            <p:ph idx="2" type="title"/>
          </p:nvPr>
        </p:nvSpPr>
        <p:spPr>
          <a:xfrm>
            <a:off x="720000" y="3066691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04</a:t>
            </a:r>
            <a:endParaRPr/>
          </a:p>
        </p:txBody>
      </p:sp>
      <p:sp>
        <p:nvSpPr>
          <p:cNvPr id="934" name="Google Shape;934;p66"/>
          <p:cNvSpPr txBox="1"/>
          <p:nvPr>
            <p:ph idx="3" type="title"/>
          </p:nvPr>
        </p:nvSpPr>
        <p:spPr>
          <a:xfrm>
            <a:off x="3419275" y="1633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02</a:t>
            </a:r>
            <a:endParaRPr/>
          </a:p>
        </p:txBody>
      </p:sp>
      <p:sp>
        <p:nvSpPr>
          <p:cNvPr id="935" name="Google Shape;935;p66"/>
          <p:cNvSpPr txBox="1"/>
          <p:nvPr>
            <p:ph idx="4" type="title"/>
          </p:nvPr>
        </p:nvSpPr>
        <p:spPr>
          <a:xfrm>
            <a:off x="3419275" y="3066691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05</a:t>
            </a:r>
            <a:endParaRPr/>
          </a:p>
        </p:txBody>
      </p:sp>
      <p:sp>
        <p:nvSpPr>
          <p:cNvPr id="936" name="Google Shape;936;p66"/>
          <p:cNvSpPr txBox="1"/>
          <p:nvPr>
            <p:ph idx="5" type="title"/>
          </p:nvPr>
        </p:nvSpPr>
        <p:spPr>
          <a:xfrm>
            <a:off x="6118550" y="1633283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03</a:t>
            </a:r>
            <a:endParaRPr/>
          </a:p>
        </p:txBody>
      </p:sp>
      <p:sp>
        <p:nvSpPr>
          <p:cNvPr id="937" name="Google Shape;937;p66"/>
          <p:cNvSpPr txBox="1"/>
          <p:nvPr>
            <p:ph idx="6" type="title"/>
          </p:nvPr>
        </p:nvSpPr>
        <p:spPr>
          <a:xfrm>
            <a:off x="6118550" y="3066691"/>
            <a:ext cx="734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06</a:t>
            </a:r>
            <a:endParaRPr/>
          </a:p>
        </p:txBody>
      </p:sp>
      <p:sp>
        <p:nvSpPr>
          <p:cNvPr id="938" name="Google Shape;938;p66"/>
          <p:cNvSpPr txBox="1"/>
          <p:nvPr>
            <p:ph idx="1" type="subTitle"/>
          </p:nvPr>
        </p:nvSpPr>
        <p:spPr>
          <a:xfrm>
            <a:off x="720000" y="2064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939" name="Google Shape;939;p66"/>
          <p:cNvSpPr txBox="1"/>
          <p:nvPr>
            <p:ph idx="7" type="subTitle"/>
          </p:nvPr>
        </p:nvSpPr>
        <p:spPr>
          <a:xfrm>
            <a:off x="3419275" y="2064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Problem &amp; solution</a:t>
            </a:r>
            <a:endParaRPr/>
          </a:p>
        </p:txBody>
      </p:sp>
      <p:sp>
        <p:nvSpPr>
          <p:cNvPr id="940" name="Google Shape;940;p66"/>
          <p:cNvSpPr txBox="1"/>
          <p:nvPr>
            <p:ph idx="8" type="subTitle"/>
          </p:nvPr>
        </p:nvSpPr>
        <p:spPr>
          <a:xfrm>
            <a:off x="6118550" y="2064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Market opportunity</a:t>
            </a:r>
            <a:endParaRPr/>
          </a:p>
        </p:txBody>
      </p:sp>
      <p:sp>
        <p:nvSpPr>
          <p:cNvPr id="941" name="Google Shape;941;p66"/>
          <p:cNvSpPr txBox="1"/>
          <p:nvPr>
            <p:ph idx="9" type="subTitle"/>
          </p:nvPr>
        </p:nvSpPr>
        <p:spPr>
          <a:xfrm>
            <a:off x="720000" y="349835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Product demo</a:t>
            </a:r>
            <a:endParaRPr/>
          </a:p>
        </p:txBody>
      </p:sp>
      <p:sp>
        <p:nvSpPr>
          <p:cNvPr id="942" name="Google Shape;942;p66"/>
          <p:cNvSpPr txBox="1"/>
          <p:nvPr>
            <p:ph idx="13" type="subTitle"/>
          </p:nvPr>
        </p:nvSpPr>
        <p:spPr>
          <a:xfrm>
            <a:off x="3419275" y="349835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Team &amp; timeline</a:t>
            </a:r>
            <a:endParaRPr/>
          </a:p>
        </p:txBody>
      </p:sp>
      <p:sp>
        <p:nvSpPr>
          <p:cNvPr id="943" name="Google Shape;943;p66"/>
          <p:cNvSpPr txBox="1"/>
          <p:nvPr>
            <p:ph idx="14" type="subTitle"/>
          </p:nvPr>
        </p:nvSpPr>
        <p:spPr>
          <a:xfrm>
            <a:off x="6118550" y="349835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Financial &amp; metrics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67"/>
          <p:cNvSpPr txBox="1"/>
          <p:nvPr>
            <p:ph type="title"/>
          </p:nvPr>
        </p:nvSpPr>
        <p:spPr>
          <a:xfrm>
            <a:off x="720000" y="762125"/>
            <a:ext cx="457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What is a </a:t>
            </a:r>
            <a:r>
              <a:rPr lang="zh-TW"/>
              <a:t>pitch</a:t>
            </a:r>
            <a:r>
              <a:rPr lang="zh-TW"/>
              <a:t> deck?</a:t>
            </a:r>
            <a:endParaRPr/>
          </a:p>
        </p:txBody>
      </p:sp>
      <p:sp>
        <p:nvSpPr>
          <p:cNvPr id="949" name="Google Shape;949;p67"/>
          <p:cNvSpPr txBox="1"/>
          <p:nvPr>
            <p:ph idx="1" type="subTitle"/>
          </p:nvPr>
        </p:nvSpPr>
        <p:spPr>
          <a:xfrm>
            <a:off x="811975" y="1627825"/>
            <a:ext cx="45750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pitch deck is a short presentation that entrepreneurs use to describe their business and present it to potential investors. It usually consists of about 10 slides with: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An overview of the company's mission and the product or service offered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Market opportunity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/>
              <a:t>Team, financials, etc.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 goal is to garner enough interest from investors so that they are motivated to invest in the business</a:t>
            </a:r>
            <a:endParaRPr/>
          </a:p>
        </p:txBody>
      </p:sp>
      <p:pic>
        <p:nvPicPr>
          <p:cNvPr id="950" name="Google Shape;950;p6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3625" r="14771" t="0"/>
          <a:stretch/>
        </p:blipFill>
        <p:spPr>
          <a:xfrm>
            <a:off x="5634025" y="1064975"/>
            <a:ext cx="2858400" cy="31929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68"/>
          <p:cNvSpPr txBox="1"/>
          <p:nvPr>
            <p:ph idx="4" type="subTitle"/>
          </p:nvPr>
        </p:nvSpPr>
        <p:spPr>
          <a:xfrm>
            <a:off x="4163566" y="1791350"/>
            <a:ext cx="26949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Our idea</a:t>
            </a:r>
            <a:endParaRPr/>
          </a:p>
        </p:txBody>
      </p:sp>
      <p:sp>
        <p:nvSpPr>
          <p:cNvPr id="956" name="Google Shape;956;p68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957" name="Google Shape;957;p68"/>
          <p:cNvSpPr txBox="1"/>
          <p:nvPr>
            <p:ph idx="1" type="subTitle"/>
          </p:nvPr>
        </p:nvSpPr>
        <p:spPr>
          <a:xfrm>
            <a:off x="4163570" y="2272500"/>
            <a:ext cx="26949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 “our idea” part of a pitch deck should include an explanation of your product/service, how it works, and what the customer value is. You should also explain the market opportunity for your product/service</a:t>
            </a:r>
            <a:endParaRPr/>
          </a:p>
        </p:txBody>
      </p:sp>
      <p:sp>
        <p:nvSpPr>
          <p:cNvPr id="958" name="Google Shape;958;p68"/>
          <p:cNvSpPr txBox="1"/>
          <p:nvPr>
            <p:ph idx="2" type="subTitle"/>
          </p:nvPr>
        </p:nvSpPr>
        <p:spPr>
          <a:xfrm>
            <a:off x="713225" y="2272500"/>
            <a:ext cx="26949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 introduction of your company in the pitch deck should include a brief overview of who you are and what you do. It should also include a brief description of why your product or service is unique and the value it provides to customers</a:t>
            </a:r>
            <a:endParaRPr/>
          </a:p>
        </p:txBody>
      </p:sp>
      <p:sp>
        <p:nvSpPr>
          <p:cNvPr id="959" name="Google Shape;959;p68"/>
          <p:cNvSpPr txBox="1"/>
          <p:nvPr>
            <p:ph idx="3" type="subTitle"/>
          </p:nvPr>
        </p:nvSpPr>
        <p:spPr>
          <a:xfrm>
            <a:off x="713225" y="1791350"/>
            <a:ext cx="26949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Our company</a:t>
            </a:r>
            <a:endParaRPr/>
          </a:p>
        </p:txBody>
      </p:sp>
      <p:sp>
        <p:nvSpPr>
          <p:cNvPr id="960" name="Google Shape;960;p68"/>
          <p:cNvSpPr/>
          <p:nvPr/>
        </p:nvSpPr>
        <p:spPr>
          <a:xfrm rot="6382974">
            <a:off x="6641863" y="1928707"/>
            <a:ext cx="3362108" cy="2114453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69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Main ideas of a pitch deck</a:t>
            </a:r>
            <a:endParaRPr/>
          </a:p>
        </p:txBody>
      </p:sp>
      <p:sp>
        <p:nvSpPr>
          <p:cNvPr id="966" name="Google Shape;966;p69"/>
          <p:cNvSpPr txBox="1"/>
          <p:nvPr>
            <p:ph idx="4" type="subTitle"/>
          </p:nvPr>
        </p:nvSpPr>
        <p:spPr>
          <a:xfrm>
            <a:off x="937625" y="1825676"/>
            <a:ext cx="21753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Presentation</a:t>
            </a:r>
            <a:endParaRPr/>
          </a:p>
        </p:txBody>
      </p:sp>
      <p:sp>
        <p:nvSpPr>
          <p:cNvPr id="967" name="Google Shape;967;p69"/>
          <p:cNvSpPr txBox="1"/>
          <p:nvPr>
            <p:ph idx="5" type="subTitle"/>
          </p:nvPr>
        </p:nvSpPr>
        <p:spPr>
          <a:xfrm>
            <a:off x="3484350" y="1825676"/>
            <a:ext cx="21753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Investors</a:t>
            </a:r>
            <a:endParaRPr/>
          </a:p>
        </p:txBody>
      </p:sp>
      <p:sp>
        <p:nvSpPr>
          <p:cNvPr id="968" name="Google Shape;968;p69"/>
          <p:cNvSpPr txBox="1"/>
          <p:nvPr>
            <p:ph idx="1" type="subTitle"/>
          </p:nvPr>
        </p:nvSpPr>
        <p:spPr>
          <a:xfrm>
            <a:off x="937625" y="2275025"/>
            <a:ext cx="21753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great presentation for a pitch deck should be concise, clear and easy to understand. Visual elements such as charts, graphs, images, and videos can help to make the presentation engaging</a:t>
            </a:r>
            <a:endParaRPr/>
          </a:p>
        </p:txBody>
      </p:sp>
      <p:sp>
        <p:nvSpPr>
          <p:cNvPr id="969" name="Google Shape;969;p69"/>
          <p:cNvSpPr txBox="1"/>
          <p:nvPr>
            <p:ph idx="2" type="subTitle"/>
          </p:nvPr>
        </p:nvSpPr>
        <p:spPr>
          <a:xfrm>
            <a:off x="3484350" y="2275025"/>
            <a:ext cx="21753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When it comes to picking investors for a pitch deck, it's important to research potential investors and understand their preferences, goals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and interests</a:t>
            </a:r>
            <a:endParaRPr/>
          </a:p>
        </p:txBody>
      </p:sp>
      <p:sp>
        <p:nvSpPr>
          <p:cNvPr id="970" name="Google Shape;970;p69"/>
          <p:cNvSpPr txBox="1"/>
          <p:nvPr>
            <p:ph idx="3" type="subTitle"/>
          </p:nvPr>
        </p:nvSpPr>
        <p:spPr>
          <a:xfrm>
            <a:off x="6031075" y="2275025"/>
            <a:ext cx="21753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 value of a product is determined by how much customers are willing to pay for it. It's a combination of factors, including the quality of the product, its features, and how well it meets customer needs</a:t>
            </a:r>
            <a:endParaRPr/>
          </a:p>
        </p:txBody>
      </p:sp>
      <p:sp>
        <p:nvSpPr>
          <p:cNvPr id="971" name="Google Shape;971;p69"/>
          <p:cNvSpPr txBox="1"/>
          <p:nvPr>
            <p:ph idx="6" type="subTitle"/>
          </p:nvPr>
        </p:nvSpPr>
        <p:spPr>
          <a:xfrm>
            <a:off x="6031075" y="1825676"/>
            <a:ext cx="2175300" cy="4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Value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70"/>
          <p:cNvSpPr txBox="1"/>
          <p:nvPr>
            <p:ph idx="6" type="subTitle"/>
          </p:nvPr>
        </p:nvSpPr>
        <p:spPr>
          <a:xfrm>
            <a:off x="720000" y="2888325"/>
            <a:ext cx="3581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Stay ahead of trends</a:t>
            </a:r>
            <a:endParaRPr/>
          </a:p>
        </p:txBody>
      </p:sp>
      <p:sp>
        <p:nvSpPr>
          <p:cNvPr id="977" name="Google Shape;977;p70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Key ideas in market opportunity</a:t>
            </a:r>
            <a:endParaRPr/>
          </a:p>
        </p:txBody>
      </p:sp>
      <p:sp>
        <p:nvSpPr>
          <p:cNvPr id="978" name="Google Shape;978;p70"/>
          <p:cNvSpPr txBox="1"/>
          <p:nvPr>
            <p:ph idx="1" type="subTitle"/>
          </p:nvPr>
        </p:nvSpPr>
        <p:spPr>
          <a:xfrm>
            <a:off x="720000" y="1958762"/>
            <a:ext cx="3581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Analyze existing customer needs and identify gaps in the market to find new opportunities</a:t>
            </a:r>
            <a:endParaRPr/>
          </a:p>
        </p:txBody>
      </p:sp>
      <p:sp>
        <p:nvSpPr>
          <p:cNvPr id="979" name="Google Shape;979;p70"/>
          <p:cNvSpPr txBox="1"/>
          <p:nvPr>
            <p:ph idx="2" type="subTitle"/>
          </p:nvPr>
        </p:nvSpPr>
        <p:spPr>
          <a:xfrm>
            <a:off x="4606805" y="1958762"/>
            <a:ext cx="3581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Utilize technology and customer feedback to come up with novel solutions that meet your customer’s demands or needs</a:t>
            </a:r>
            <a:endParaRPr/>
          </a:p>
        </p:txBody>
      </p:sp>
      <p:sp>
        <p:nvSpPr>
          <p:cNvPr id="980" name="Google Shape;980;p70"/>
          <p:cNvSpPr txBox="1"/>
          <p:nvPr>
            <p:ph idx="3" type="subTitle"/>
          </p:nvPr>
        </p:nvSpPr>
        <p:spPr>
          <a:xfrm>
            <a:off x="720000" y="3336700"/>
            <a:ext cx="3581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Monitor changes in the marketplace, such as shifts in consumer behavior or emerging technologies, to stay competitive and capitalize on new opportunities and trends</a:t>
            </a:r>
            <a:endParaRPr/>
          </a:p>
        </p:txBody>
      </p:sp>
      <p:sp>
        <p:nvSpPr>
          <p:cNvPr id="981" name="Google Shape;981;p70"/>
          <p:cNvSpPr txBox="1"/>
          <p:nvPr>
            <p:ph idx="4" type="subTitle"/>
          </p:nvPr>
        </p:nvSpPr>
        <p:spPr>
          <a:xfrm>
            <a:off x="4606805" y="3336700"/>
            <a:ext cx="3581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Identify times of year when demand for certain products may spike, such as holidays or special occasions, and use these times to target customers or maximize sales</a:t>
            </a:r>
            <a:endParaRPr/>
          </a:p>
        </p:txBody>
      </p:sp>
      <p:sp>
        <p:nvSpPr>
          <p:cNvPr id="982" name="Google Shape;982;p70"/>
          <p:cNvSpPr txBox="1"/>
          <p:nvPr>
            <p:ph idx="5" type="subTitle"/>
          </p:nvPr>
        </p:nvSpPr>
        <p:spPr>
          <a:xfrm>
            <a:off x="720000" y="1510387"/>
            <a:ext cx="3581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Research new markets</a:t>
            </a:r>
            <a:endParaRPr/>
          </a:p>
        </p:txBody>
      </p:sp>
      <p:sp>
        <p:nvSpPr>
          <p:cNvPr id="983" name="Google Shape;983;p70"/>
          <p:cNvSpPr txBox="1"/>
          <p:nvPr>
            <p:ph idx="7" type="subTitle"/>
          </p:nvPr>
        </p:nvSpPr>
        <p:spPr>
          <a:xfrm>
            <a:off x="4606768" y="1510387"/>
            <a:ext cx="3581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Innovative solutions</a:t>
            </a:r>
            <a:endParaRPr/>
          </a:p>
        </p:txBody>
      </p:sp>
      <p:sp>
        <p:nvSpPr>
          <p:cNvPr id="984" name="Google Shape;984;p70"/>
          <p:cNvSpPr txBox="1"/>
          <p:nvPr>
            <p:ph idx="8" type="subTitle"/>
          </p:nvPr>
        </p:nvSpPr>
        <p:spPr>
          <a:xfrm>
            <a:off x="4606768" y="2888325"/>
            <a:ext cx="3581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Seasonal spikes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71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Six recommendations</a:t>
            </a:r>
            <a:endParaRPr/>
          </a:p>
        </p:txBody>
      </p:sp>
      <p:sp>
        <p:nvSpPr>
          <p:cNvPr id="990" name="Google Shape;990;p71"/>
          <p:cNvSpPr txBox="1"/>
          <p:nvPr>
            <p:ph idx="1" type="subTitle"/>
          </p:nvPr>
        </p:nvSpPr>
        <p:spPr>
          <a:xfrm>
            <a:off x="714525" y="1851931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Structure your pitch deck clearly and make sure all the important points are easy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to understand</a:t>
            </a:r>
            <a:endParaRPr/>
          </a:p>
        </p:txBody>
      </p:sp>
      <p:sp>
        <p:nvSpPr>
          <p:cNvPr id="991" name="Google Shape;991;p71"/>
          <p:cNvSpPr txBox="1"/>
          <p:nvPr>
            <p:ph idx="2" type="subTitle"/>
          </p:nvPr>
        </p:nvSpPr>
        <p:spPr>
          <a:xfrm>
            <a:off x="3284865" y="1851940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Incorporate visuals or graphics to illustrate your message and keep the audience engaged</a:t>
            </a:r>
            <a:endParaRPr/>
          </a:p>
        </p:txBody>
      </p:sp>
      <p:sp>
        <p:nvSpPr>
          <p:cNvPr id="992" name="Google Shape;992;p71"/>
          <p:cNvSpPr txBox="1"/>
          <p:nvPr>
            <p:ph idx="3" type="subTitle"/>
          </p:nvPr>
        </p:nvSpPr>
        <p:spPr>
          <a:xfrm>
            <a:off x="713925" y="3377632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Include impactful stories, statistics, or facts that will help your audience remember your message afterwards</a:t>
            </a:r>
            <a:endParaRPr/>
          </a:p>
        </p:txBody>
      </p:sp>
      <p:sp>
        <p:nvSpPr>
          <p:cNvPr id="993" name="Google Shape;993;p71"/>
          <p:cNvSpPr txBox="1"/>
          <p:nvPr>
            <p:ph idx="4" type="subTitle"/>
          </p:nvPr>
        </p:nvSpPr>
        <p:spPr>
          <a:xfrm>
            <a:off x="3284261" y="3377632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Practice presenting your deck beforehand with friends or colleagues for feedback, then use this input to refine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it further</a:t>
            </a:r>
            <a:endParaRPr/>
          </a:p>
        </p:txBody>
      </p:sp>
      <p:sp>
        <p:nvSpPr>
          <p:cNvPr id="994" name="Google Shape;994;p71"/>
          <p:cNvSpPr txBox="1"/>
          <p:nvPr>
            <p:ph idx="7" type="subTitle"/>
          </p:nvPr>
        </p:nvSpPr>
        <p:spPr>
          <a:xfrm>
            <a:off x="714525" y="1434682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Keep it simple</a:t>
            </a:r>
            <a:endParaRPr/>
          </a:p>
        </p:txBody>
      </p:sp>
      <p:sp>
        <p:nvSpPr>
          <p:cNvPr id="995" name="Google Shape;995;p71"/>
          <p:cNvSpPr txBox="1"/>
          <p:nvPr>
            <p:ph idx="8" type="subTitle"/>
          </p:nvPr>
        </p:nvSpPr>
        <p:spPr>
          <a:xfrm>
            <a:off x="3284713" y="1434688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Use visuals</a:t>
            </a:r>
            <a:endParaRPr/>
          </a:p>
        </p:txBody>
      </p:sp>
      <p:sp>
        <p:nvSpPr>
          <p:cNvPr id="996" name="Google Shape;996;p71"/>
          <p:cNvSpPr txBox="1"/>
          <p:nvPr>
            <p:ph idx="9" type="subTitle"/>
          </p:nvPr>
        </p:nvSpPr>
        <p:spPr>
          <a:xfrm>
            <a:off x="5860277" y="1434688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Keep it short </a:t>
            </a:r>
            <a:endParaRPr/>
          </a:p>
        </p:txBody>
      </p:sp>
      <p:sp>
        <p:nvSpPr>
          <p:cNvPr id="997" name="Google Shape;997;p71"/>
          <p:cNvSpPr txBox="1"/>
          <p:nvPr>
            <p:ph idx="5" type="subTitle"/>
          </p:nvPr>
        </p:nvSpPr>
        <p:spPr>
          <a:xfrm>
            <a:off x="5855198" y="1851940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good pitch deck should be concise and clear; avoid trying to cram in too much information</a:t>
            </a:r>
            <a:endParaRPr/>
          </a:p>
        </p:txBody>
      </p:sp>
      <p:sp>
        <p:nvSpPr>
          <p:cNvPr id="998" name="Google Shape;998;p71"/>
          <p:cNvSpPr txBox="1"/>
          <p:nvPr>
            <p:ph idx="6" type="subTitle"/>
          </p:nvPr>
        </p:nvSpPr>
        <p:spPr>
          <a:xfrm>
            <a:off x="5854598" y="3377632"/>
            <a:ext cx="2570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pitch deck is an overview of your business; focus on key points that get the most important ideas across</a:t>
            </a:r>
            <a:endParaRPr/>
          </a:p>
        </p:txBody>
      </p:sp>
      <p:sp>
        <p:nvSpPr>
          <p:cNvPr id="999" name="Google Shape;999;p71"/>
          <p:cNvSpPr txBox="1"/>
          <p:nvPr>
            <p:ph idx="13" type="subTitle"/>
          </p:nvPr>
        </p:nvSpPr>
        <p:spPr>
          <a:xfrm>
            <a:off x="713925" y="2957131"/>
            <a:ext cx="25701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Make it memorable </a:t>
            </a:r>
            <a:endParaRPr/>
          </a:p>
        </p:txBody>
      </p:sp>
      <p:sp>
        <p:nvSpPr>
          <p:cNvPr id="1000" name="Google Shape;1000;p71"/>
          <p:cNvSpPr txBox="1"/>
          <p:nvPr>
            <p:ph idx="14" type="subTitle"/>
          </p:nvPr>
        </p:nvSpPr>
        <p:spPr>
          <a:xfrm>
            <a:off x="3284113" y="2957131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Test &amp; iterate </a:t>
            </a:r>
            <a:endParaRPr/>
          </a:p>
        </p:txBody>
      </p:sp>
      <p:sp>
        <p:nvSpPr>
          <p:cNvPr id="1001" name="Google Shape;1001;p71"/>
          <p:cNvSpPr txBox="1"/>
          <p:nvPr>
            <p:ph idx="15" type="subTitle"/>
          </p:nvPr>
        </p:nvSpPr>
        <p:spPr>
          <a:xfrm>
            <a:off x="5859677" y="2957131"/>
            <a:ext cx="25704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Main points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6" name="Google Shape;1006;p72"/>
          <p:cNvCxnSpPr>
            <a:stCxn id="1007" idx="6"/>
            <a:endCxn id="1008" idx="2"/>
          </p:cNvCxnSpPr>
          <p:nvPr/>
        </p:nvCxnSpPr>
        <p:spPr>
          <a:xfrm>
            <a:off x="923219" y="3114778"/>
            <a:ext cx="7297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9" name="Google Shape;1009;p72"/>
          <p:cNvSpPr txBox="1"/>
          <p:nvPr/>
        </p:nvSpPr>
        <p:spPr>
          <a:xfrm>
            <a:off x="882950" y="3114772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Jan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0" name="Google Shape;1010;p72"/>
          <p:cNvSpPr txBox="1"/>
          <p:nvPr/>
        </p:nvSpPr>
        <p:spPr>
          <a:xfrm>
            <a:off x="1497800" y="2933285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Feb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1" name="Google Shape;1011;p72"/>
          <p:cNvSpPr txBox="1"/>
          <p:nvPr/>
        </p:nvSpPr>
        <p:spPr>
          <a:xfrm>
            <a:off x="2112650" y="3114772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Mar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2" name="Google Shape;1012;p72"/>
          <p:cNvSpPr txBox="1"/>
          <p:nvPr/>
        </p:nvSpPr>
        <p:spPr>
          <a:xfrm>
            <a:off x="2727500" y="2933285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Apr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3" name="Google Shape;1013;p72"/>
          <p:cNvSpPr txBox="1"/>
          <p:nvPr/>
        </p:nvSpPr>
        <p:spPr>
          <a:xfrm>
            <a:off x="3342350" y="3114772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May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4" name="Google Shape;1014;p72"/>
          <p:cNvSpPr txBox="1"/>
          <p:nvPr/>
        </p:nvSpPr>
        <p:spPr>
          <a:xfrm>
            <a:off x="3957200" y="2933285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Jun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5" name="Google Shape;1015;p72"/>
          <p:cNvSpPr txBox="1"/>
          <p:nvPr/>
        </p:nvSpPr>
        <p:spPr>
          <a:xfrm>
            <a:off x="4572050" y="3114772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Jul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6" name="Google Shape;1016;p72"/>
          <p:cNvSpPr txBox="1"/>
          <p:nvPr/>
        </p:nvSpPr>
        <p:spPr>
          <a:xfrm>
            <a:off x="5186900" y="2933285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Aug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7" name="Google Shape;1017;p72"/>
          <p:cNvSpPr txBox="1"/>
          <p:nvPr/>
        </p:nvSpPr>
        <p:spPr>
          <a:xfrm>
            <a:off x="5801750" y="3114772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Sep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8" name="Google Shape;1018;p72"/>
          <p:cNvSpPr txBox="1"/>
          <p:nvPr/>
        </p:nvSpPr>
        <p:spPr>
          <a:xfrm>
            <a:off x="6416600" y="2933285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Oct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9" name="Google Shape;1019;p72"/>
          <p:cNvSpPr txBox="1"/>
          <p:nvPr/>
        </p:nvSpPr>
        <p:spPr>
          <a:xfrm>
            <a:off x="7031450" y="3114772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Nov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20" name="Google Shape;1020;p72"/>
          <p:cNvSpPr txBox="1"/>
          <p:nvPr/>
        </p:nvSpPr>
        <p:spPr>
          <a:xfrm>
            <a:off x="7646300" y="2933285"/>
            <a:ext cx="6147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Dec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021" name="Google Shape;1021;p72"/>
          <p:cNvCxnSpPr>
            <a:stCxn id="1022" idx="1"/>
            <a:endCxn id="1023" idx="0"/>
          </p:cNvCxnSpPr>
          <p:nvPr/>
        </p:nvCxnSpPr>
        <p:spPr>
          <a:xfrm>
            <a:off x="1273700" y="2219919"/>
            <a:ext cx="0" cy="8547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2" name="Google Shape;1022;p72"/>
          <p:cNvSpPr/>
          <p:nvPr/>
        </p:nvSpPr>
        <p:spPr>
          <a:xfrm rot="5400000">
            <a:off x="1702100" y="1192119"/>
            <a:ext cx="1198800" cy="2055600"/>
          </a:xfrm>
          <a:prstGeom prst="round2SameRect">
            <a:avLst>
              <a:gd fmla="val 13320" name="adj1"/>
              <a:gd fmla="val 0" name="adj2"/>
            </a:avLst>
          </a:prstGeom>
          <a:solidFill>
            <a:srgbClr val="F3F3F3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72"/>
          <p:cNvSpPr txBox="1"/>
          <p:nvPr/>
        </p:nvSpPr>
        <p:spPr>
          <a:xfrm>
            <a:off x="1382300" y="1763994"/>
            <a:ext cx="1838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January · </a:t>
            </a:r>
            <a:r>
              <a:rPr lang="zh-TW" sz="16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Name</a:t>
            </a:r>
            <a:endParaRPr sz="16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25" name="Google Shape;1025;p72"/>
          <p:cNvSpPr txBox="1"/>
          <p:nvPr/>
        </p:nvSpPr>
        <p:spPr>
          <a:xfrm>
            <a:off x="1382300" y="1991239"/>
            <a:ext cx="18384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Mercury: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Mercury is the closest planet to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026" name="Google Shape;1026;p72"/>
          <p:cNvCxnSpPr>
            <a:stCxn id="1027" idx="1"/>
            <a:endCxn id="1028" idx="0"/>
          </p:cNvCxnSpPr>
          <p:nvPr/>
        </p:nvCxnSpPr>
        <p:spPr>
          <a:xfrm>
            <a:off x="3785750" y="2219919"/>
            <a:ext cx="0" cy="855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7" name="Google Shape;1027;p72"/>
          <p:cNvSpPr/>
          <p:nvPr/>
        </p:nvSpPr>
        <p:spPr>
          <a:xfrm rot="5400000">
            <a:off x="4214150" y="1192119"/>
            <a:ext cx="1198800" cy="2055600"/>
          </a:xfrm>
          <a:prstGeom prst="round2SameRect">
            <a:avLst>
              <a:gd fmla="val 13320" name="adj1"/>
              <a:gd fmla="val 0" name="adj2"/>
            </a:avLst>
          </a:prstGeom>
          <a:solidFill>
            <a:srgbClr val="F3F3F3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72"/>
          <p:cNvSpPr txBox="1"/>
          <p:nvPr/>
        </p:nvSpPr>
        <p:spPr>
          <a:xfrm>
            <a:off x="3894350" y="1763994"/>
            <a:ext cx="1838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May · </a:t>
            </a:r>
            <a:r>
              <a:rPr lang="zh-TW" sz="16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Name</a:t>
            </a:r>
            <a:endParaRPr sz="160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30" name="Google Shape;1030;p72"/>
          <p:cNvSpPr txBox="1"/>
          <p:nvPr/>
        </p:nvSpPr>
        <p:spPr>
          <a:xfrm>
            <a:off x="3894350" y="1991239"/>
            <a:ext cx="18384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Mars: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Despite being red, Mars is actually a cold place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031" name="Google Shape;1031;p72"/>
          <p:cNvCxnSpPr>
            <a:stCxn id="1032" idx="1"/>
            <a:endCxn id="1033" idx="0"/>
          </p:cNvCxnSpPr>
          <p:nvPr/>
        </p:nvCxnSpPr>
        <p:spPr>
          <a:xfrm>
            <a:off x="6368400" y="2219919"/>
            <a:ext cx="12600" cy="855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2" name="Google Shape;1032;p72"/>
          <p:cNvSpPr/>
          <p:nvPr/>
        </p:nvSpPr>
        <p:spPr>
          <a:xfrm rot="5400000">
            <a:off x="6796800" y="1192119"/>
            <a:ext cx="1198800" cy="2055600"/>
          </a:xfrm>
          <a:prstGeom prst="round2SameRect">
            <a:avLst>
              <a:gd fmla="val 13320" name="adj1"/>
              <a:gd fmla="val 0" name="adj2"/>
            </a:avLst>
          </a:prstGeom>
          <a:solidFill>
            <a:srgbClr val="F3F3F3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72"/>
          <p:cNvSpPr txBox="1"/>
          <p:nvPr/>
        </p:nvSpPr>
        <p:spPr>
          <a:xfrm>
            <a:off x="6477000" y="1763994"/>
            <a:ext cx="1838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Sept. · </a:t>
            </a:r>
            <a:r>
              <a:rPr lang="zh-TW" sz="16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Name</a:t>
            </a:r>
            <a:endParaRPr sz="1600">
              <a:solidFill>
                <a:schemeClr val="accent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35" name="Google Shape;1035;p72"/>
          <p:cNvSpPr txBox="1"/>
          <p:nvPr/>
        </p:nvSpPr>
        <p:spPr>
          <a:xfrm>
            <a:off x="6477000" y="1991239"/>
            <a:ext cx="18384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Earth: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Earth is the third planet from the Sun and has life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036" name="Google Shape;1036;p72"/>
          <p:cNvCxnSpPr>
            <a:stCxn id="1037" idx="4"/>
            <a:endCxn id="1038" idx="1"/>
          </p:cNvCxnSpPr>
          <p:nvPr/>
        </p:nvCxnSpPr>
        <p:spPr>
          <a:xfrm>
            <a:off x="2770650" y="3154895"/>
            <a:ext cx="5100" cy="8547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8" name="Google Shape;1038;p72"/>
          <p:cNvSpPr/>
          <p:nvPr/>
        </p:nvSpPr>
        <p:spPr>
          <a:xfrm flipH="1" rot="-5400000">
            <a:off x="1148400" y="2981837"/>
            <a:ext cx="1198800" cy="2055600"/>
          </a:xfrm>
          <a:prstGeom prst="round2SameRect">
            <a:avLst>
              <a:gd fmla="val 13320" name="adj1"/>
              <a:gd fmla="val 0" name="adj2"/>
            </a:avLst>
          </a:prstGeom>
          <a:solidFill>
            <a:srgbClr val="F3F3F3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72"/>
          <p:cNvSpPr txBox="1"/>
          <p:nvPr/>
        </p:nvSpPr>
        <p:spPr>
          <a:xfrm>
            <a:off x="828600" y="3553712"/>
            <a:ext cx="1838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April · </a:t>
            </a:r>
            <a:r>
              <a:rPr lang="zh-TW" sz="16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Name</a:t>
            </a:r>
            <a:endParaRPr sz="1600">
              <a:solidFill>
                <a:schemeClr val="lt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40" name="Google Shape;1040;p72"/>
          <p:cNvSpPr txBox="1"/>
          <p:nvPr/>
        </p:nvSpPr>
        <p:spPr>
          <a:xfrm>
            <a:off x="828600" y="3780956"/>
            <a:ext cx="18384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Venus: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Venus is the second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041" name="Google Shape;1041;p72"/>
          <p:cNvCxnSpPr>
            <a:stCxn id="1042" idx="4"/>
            <a:endCxn id="1043" idx="1"/>
          </p:cNvCxnSpPr>
          <p:nvPr/>
        </p:nvCxnSpPr>
        <p:spPr>
          <a:xfrm>
            <a:off x="5162675" y="3154897"/>
            <a:ext cx="5100" cy="8547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3" name="Google Shape;1043;p72"/>
          <p:cNvSpPr/>
          <p:nvPr/>
        </p:nvSpPr>
        <p:spPr>
          <a:xfrm flipH="1" rot="-5400000">
            <a:off x="3540425" y="2981837"/>
            <a:ext cx="1198800" cy="2055600"/>
          </a:xfrm>
          <a:prstGeom prst="round2SameRect">
            <a:avLst>
              <a:gd fmla="val 13320" name="adj1"/>
              <a:gd fmla="val 0" name="adj2"/>
            </a:avLst>
          </a:prstGeom>
          <a:solidFill>
            <a:srgbClr val="F3F3F3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72"/>
          <p:cNvSpPr txBox="1"/>
          <p:nvPr/>
        </p:nvSpPr>
        <p:spPr>
          <a:xfrm>
            <a:off x="3280775" y="3553712"/>
            <a:ext cx="17181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July · </a:t>
            </a:r>
            <a:r>
              <a:rPr lang="zh-TW" sz="16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Name</a:t>
            </a:r>
            <a:endParaRPr sz="1600">
              <a:solidFill>
                <a:schemeClr val="accent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45" name="Google Shape;1045;p72"/>
          <p:cNvSpPr txBox="1"/>
          <p:nvPr/>
        </p:nvSpPr>
        <p:spPr>
          <a:xfrm>
            <a:off x="3280775" y="3780955"/>
            <a:ext cx="17181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Jupiter: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Jupiter is the biggest planet of them all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046" name="Google Shape;1046;p72"/>
          <p:cNvCxnSpPr>
            <a:stCxn id="1047" idx="4"/>
            <a:endCxn id="1048" idx="1"/>
          </p:cNvCxnSpPr>
          <p:nvPr/>
        </p:nvCxnSpPr>
        <p:spPr>
          <a:xfrm>
            <a:off x="7554700" y="3154897"/>
            <a:ext cx="5100" cy="8547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8" name="Google Shape;1048;p72"/>
          <p:cNvSpPr/>
          <p:nvPr/>
        </p:nvSpPr>
        <p:spPr>
          <a:xfrm flipH="1" rot="-5400000">
            <a:off x="5932450" y="2981837"/>
            <a:ext cx="1198800" cy="2055600"/>
          </a:xfrm>
          <a:prstGeom prst="round2SameRect">
            <a:avLst>
              <a:gd fmla="val 13320" name="adj1"/>
              <a:gd fmla="val 0" name="adj2"/>
            </a:avLst>
          </a:prstGeom>
          <a:solidFill>
            <a:srgbClr val="F3F3F3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72"/>
          <p:cNvSpPr txBox="1"/>
          <p:nvPr/>
        </p:nvSpPr>
        <p:spPr>
          <a:xfrm>
            <a:off x="5612650" y="3553712"/>
            <a:ext cx="1838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Nov. · </a:t>
            </a:r>
            <a:r>
              <a:rPr lang="zh-TW" sz="1600">
                <a:solidFill>
                  <a:schemeClr val="accent5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Name</a:t>
            </a:r>
            <a:endParaRPr sz="1600">
              <a:solidFill>
                <a:schemeClr val="accent5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50" name="Google Shape;1050;p72"/>
          <p:cNvSpPr txBox="1"/>
          <p:nvPr/>
        </p:nvSpPr>
        <p:spPr>
          <a:xfrm>
            <a:off x="5612650" y="3780956"/>
            <a:ext cx="18384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Saturn: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Saturn is a gas giant and has several rings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51" name="Google Shape;1051;p72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Cybersecurity consulting report infographics</a:t>
            </a:r>
            <a:endParaRPr b="1"/>
          </a:p>
        </p:txBody>
      </p:sp>
      <p:sp>
        <p:nvSpPr>
          <p:cNvPr id="1052" name="Google Shape;1052;p72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53" name="Google Shape;1053;p72"/>
          <p:cNvGrpSpPr/>
          <p:nvPr/>
        </p:nvGrpSpPr>
        <p:grpSpPr>
          <a:xfrm>
            <a:off x="843119" y="3074728"/>
            <a:ext cx="7457763" cy="80163"/>
            <a:chOff x="843119" y="2887000"/>
            <a:chExt cx="7457763" cy="80163"/>
          </a:xfrm>
        </p:grpSpPr>
        <p:sp>
          <p:nvSpPr>
            <p:cNvPr id="1007" name="Google Shape;1007;p72"/>
            <p:cNvSpPr/>
            <p:nvPr/>
          </p:nvSpPr>
          <p:spPr>
            <a:xfrm>
              <a:off x="843119" y="2887000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72"/>
            <p:cNvSpPr/>
            <p:nvPr/>
          </p:nvSpPr>
          <p:spPr>
            <a:xfrm>
              <a:off x="1457924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72"/>
            <p:cNvSpPr/>
            <p:nvPr/>
          </p:nvSpPr>
          <p:spPr>
            <a:xfrm>
              <a:off x="2072729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72"/>
            <p:cNvSpPr/>
            <p:nvPr/>
          </p:nvSpPr>
          <p:spPr>
            <a:xfrm>
              <a:off x="2687534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72"/>
            <p:cNvSpPr/>
            <p:nvPr/>
          </p:nvSpPr>
          <p:spPr>
            <a:xfrm>
              <a:off x="3302340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72"/>
            <p:cNvSpPr/>
            <p:nvPr/>
          </p:nvSpPr>
          <p:spPr>
            <a:xfrm>
              <a:off x="3917145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2"/>
            <p:cNvSpPr/>
            <p:nvPr/>
          </p:nvSpPr>
          <p:spPr>
            <a:xfrm>
              <a:off x="4531950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72"/>
            <p:cNvSpPr/>
            <p:nvPr/>
          </p:nvSpPr>
          <p:spPr>
            <a:xfrm>
              <a:off x="5146755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72"/>
            <p:cNvSpPr/>
            <p:nvPr/>
          </p:nvSpPr>
          <p:spPr>
            <a:xfrm>
              <a:off x="5761560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72"/>
            <p:cNvSpPr/>
            <p:nvPr/>
          </p:nvSpPr>
          <p:spPr>
            <a:xfrm>
              <a:off x="6376366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72"/>
            <p:cNvSpPr/>
            <p:nvPr/>
          </p:nvSpPr>
          <p:spPr>
            <a:xfrm>
              <a:off x="6991171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2"/>
            <p:cNvSpPr/>
            <p:nvPr/>
          </p:nvSpPr>
          <p:spPr>
            <a:xfrm>
              <a:off x="7605976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2"/>
            <p:cNvSpPr/>
            <p:nvPr/>
          </p:nvSpPr>
          <p:spPr>
            <a:xfrm>
              <a:off x="8220781" y="2887063"/>
              <a:ext cx="80100" cy="80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3" name="Google Shape;1023;p72"/>
          <p:cNvSpPr/>
          <p:nvPr/>
        </p:nvSpPr>
        <p:spPr>
          <a:xfrm>
            <a:off x="1233588" y="3074761"/>
            <a:ext cx="80100" cy="80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72"/>
          <p:cNvSpPr/>
          <p:nvPr/>
        </p:nvSpPr>
        <p:spPr>
          <a:xfrm>
            <a:off x="3745675" y="3074796"/>
            <a:ext cx="80100" cy="8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72"/>
          <p:cNvSpPr/>
          <p:nvPr/>
        </p:nvSpPr>
        <p:spPr>
          <a:xfrm>
            <a:off x="6341000" y="3074794"/>
            <a:ext cx="80100" cy="80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72"/>
          <p:cNvSpPr/>
          <p:nvPr/>
        </p:nvSpPr>
        <p:spPr>
          <a:xfrm>
            <a:off x="7514650" y="3074797"/>
            <a:ext cx="80100" cy="80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72"/>
          <p:cNvSpPr/>
          <p:nvPr/>
        </p:nvSpPr>
        <p:spPr>
          <a:xfrm>
            <a:off x="5122625" y="3074797"/>
            <a:ext cx="80100" cy="80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72"/>
          <p:cNvSpPr/>
          <p:nvPr/>
        </p:nvSpPr>
        <p:spPr>
          <a:xfrm>
            <a:off x="2730600" y="3074795"/>
            <a:ext cx="80100" cy="80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72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Cyber attacks during XXXX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0" name="Google Shape;1070;p73"/>
          <p:cNvCxnSpPr>
            <a:stCxn id="1071" idx="3"/>
            <a:endCxn id="1072" idx="1"/>
          </p:cNvCxnSpPr>
          <p:nvPr/>
        </p:nvCxnSpPr>
        <p:spPr>
          <a:xfrm>
            <a:off x="4327625" y="2360438"/>
            <a:ext cx="488700" cy="600"/>
          </a:xfrm>
          <a:prstGeom prst="bentConnector3">
            <a:avLst>
              <a:gd fmla="val 50005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1073" name="Google Shape;1073;p73"/>
          <p:cNvCxnSpPr>
            <a:stCxn id="1074" idx="3"/>
            <a:endCxn id="1075" idx="1"/>
          </p:cNvCxnSpPr>
          <p:nvPr/>
        </p:nvCxnSpPr>
        <p:spPr>
          <a:xfrm>
            <a:off x="4327675" y="3874788"/>
            <a:ext cx="4887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76" name="Google Shape;1076;p73"/>
          <p:cNvCxnSpPr>
            <a:stCxn id="1071" idx="2"/>
            <a:endCxn id="1074" idx="0"/>
          </p:cNvCxnSpPr>
          <p:nvPr/>
        </p:nvCxnSpPr>
        <p:spPr>
          <a:xfrm>
            <a:off x="3771425" y="2916638"/>
            <a:ext cx="0" cy="402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77" name="Google Shape;1077;p73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Cybersecurity consulting report infographics</a:t>
            </a:r>
            <a:endParaRPr/>
          </a:p>
        </p:txBody>
      </p:sp>
      <p:sp>
        <p:nvSpPr>
          <p:cNvPr id="1078" name="Google Shape;1078;p73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1" name="Google Shape;1071;p73"/>
          <p:cNvSpPr/>
          <p:nvPr/>
        </p:nvSpPr>
        <p:spPr>
          <a:xfrm>
            <a:off x="3215225" y="1804238"/>
            <a:ext cx="1112400" cy="1112400"/>
          </a:xfrm>
          <a:prstGeom prst="roundRect">
            <a:avLst>
              <a:gd fmla="val 1250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First section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2" name="Google Shape;1072;p73"/>
          <p:cNvSpPr/>
          <p:nvPr/>
        </p:nvSpPr>
        <p:spPr>
          <a:xfrm>
            <a:off x="4816375" y="1804238"/>
            <a:ext cx="1112400" cy="1112400"/>
          </a:xfrm>
          <a:prstGeom prst="roundRect">
            <a:avLst>
              <a:gd fmla="val 1250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Fourth section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5" name="Google Shape;1075;p73"/>
          <p:cNvSpPr/>
          <p:nvPr/>
        </p:nvSpPr>
        <p:spPr>
          <a:xfrm>
            <a:off x="4816375" y="3318588"/>
            <a:ext cx="1112400" cy="1112400"/>
          </a:xfrm>
          <a:prstGeom prst="roundRect">
            <a:avLst>
              <a:gd fmla="val 12505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Third section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4" name="Google Shape;1074;p73"/>
          <p:cNvSpPr/>
          <p:nvPr/>
        </p:nvSpPr>
        <p:spPr>
          <a:xfrm>
            <a:off x="3215275" y="3318588"/>
            <a:ext cx="1112400" cy="1112400"/>
          </a:xfrm>
          <a:prstGeom prst="roundRect">
            <a:avLst>
              <a:gd fmla="val 12505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Second section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079" name="Google Shape;1079;p73"/>
          <p:cNvCxnSpPr>
            <a:stCxn id="1075" idx="0"/>
            <a:endCxn id="1072" idx="2"/>
          </p:cNvCxnSpPr>
          <p:nvPr/>
        </p:nvCxnSpPr>
        <p:spPr>
          <a:xfrm rot="10800000">
            <a:off x="5372575" y="2916588"/>
            <a:ext cx="0" cy="402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0" name="Google Shape;1080;p73"/>
          <p:cNvSpPr txBox="1"/>
          <p:nvPr/>
        </p:nvSpPr>
        <p:spPr>
          <a:xfrm>
            <a:off x="6095450" y="1826082"/>
            <a:ext cx="23319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Recovery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1" name="Google Shape;1081;p73"/>
          <p:cNvSpPr txBox="1"/>
          <p:nvPr/>
        </p:nvSpPr>
        <p:spPr>
          <a:xfrm>
            <a:off x="6095450" y="2078700"/>
            <a:ext cx="2331900" cy="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6764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is the second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6764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the third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82" name="Google Shape;1082;p73"/>
          <p:cNvSpPr txBox="1"/>
          <p:nvPr/>
        </p:nvSpPr>
        <p:spPr>
          <a:xfrm>
            <a:off x="6095450" y="3340458"/>
            <a:ext cx="23319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Action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3" name="Google Shape;1083;p73"/>
          <p:cNvSpPr txBox="1"/>
          <p:nvPr/>
        </p:nvSpPr>
        <p:spPr>
          <a:xfrm>
            <a:off x="6095450" y="3593100"/>
            <a:ext cx="2331900" cy="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6764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Pluto is now considered a dwarf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6764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Ceres is located in the main asteroid belt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84" name="Google Shape;1084;p73"/>
          <p:cNvSpPr txBox="1"/>
          <p:nvPr/>
        </p:nvSpPr>
        <p:spPr>
          <a:xfrm>
            <a:off x="716650" y="1826057"/>
            <a:ext cx="23319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Preparation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5" name="Google Shape;1085;p73"/>
          <p:cNvSpPr txBox="1"/>
          <p:nvPr/>
        </p:nvSpPr>
        <p:spPr>
          <a:xfrm>
            <a:off x="716650" y="2078700"/>
            <a:ext cx="2331900" cy="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6764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6764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is the biggest planet of them all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86" name="Google Shape;1086;p73"/>
          <p:cNvSpPr txBox="1"/>
          <p:nvPr/>
        </p:nvSpPr>
        <p:spPr>
          <a:xfrm>
            <a:off x="716650" y="3340459"/>
            <a:ext cx="23319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Detection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7" name="Google Shape;1087;p73"/>
          <p:cNvSpPr txBox="1"/>
          <p:nvPr/>
        </p:nvSpPr>
        <p:spPr>
          <a:xfrm>
            <a:off x="716650" y="3593100"/>
            <a:ext cx="2331900" cy="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6764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a cold place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16764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88" name="Google Shape;1088;p73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Cybersecurity management process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3" name="Google Shape;1093;p74"/>
          <p:cNvGrpSpPr/>
          <p:nvPr/>
        </p:nvGrpSpPr>
        <p:grpSpPr>
          <a:xfrm>
            <a:off x="712913" y="2258104"/>
            <a:ext cx="7718175" cy="607205"/>
            <a:chOff x="712913" y="2258104"/>
            <a:chExt cx="7718175" cy="607205"/>
          </a:xfrm>
        </p:grpSpPr>
        <p:grpSp>
          <p:nvGrpSpPr>
            <p:cNvPr id="1094" name="Google Shape;1094;p74"/>
            <p:cNvGrpSpPr/>
            <p:nvPr/>
          </p:nvGrpSpPr>
          <p:grpSpPr>
            <a:xfrm>
              <a:off x="1078688" y="2258108"/>
              <a:ext cx="7352400" cy="607200"/>
              <a:chOff x="1079000" y="1455025"/>
              <a:chExt cx="7352400" cy="607200"/>
            </a:xfrm>
          </p:grpSpPr>
          <p:sp>
            <p:nvSpPr>
              <p:cNvPr id="1095" name="Google Shape;1095;p74"/>
              <p:cNvSpPr/>
              <p:nvPr/>
            </p:nvSpPr>
            <p:spPr>
              <a:xfrm rot="5400000">
                <a:off x="4451600" y="-1917575"/>
                <a:ext cx="607200" cy="7352400"/>
              </a:xfrm>
              <a:prstGeom prst="round2SameRect">
                <a:avLst>
                  <a:gd fmla="val 16453" name="adj1"/>
                  <a:gd fmla="val 0" name="adj2"/>
                </a:avLst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cxnSp>
            <p:nvCxnSpPr>
              <p:cNvPr id="1096" name="Google Shape;1096;p74"/>
              <p:cNvCxnSpPr/>
              <p:nvPr/>
            </p:nvCxnSpPr>
            <p:spPr>
              <a:xfrm>
                <a:off x="2309325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7" name="Google Shape;1097;p74"/>
              <p:cNvCxnSpPr/>
              <p:nvPr/>
            </p:nvCxnSpPr>
            <p:spPr>
              <a:xfrm>
                <a:off x="3532256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8" name="Google Shape;1098;p74"/>
              <p:cNvCxnSpPr/>
              <p:nvPr/>
            </p:nvCxnSpPr>
            <p:spPr>
              <a:xfrm>
                <a:off x="4755188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9" name="Google Shape;1099;p74"/>
              <p:cNvCxnSpPr/>
              <p:nvPr/>
            </p:nvCxnSpPr>
            <p:spPr>
              <a:xfrm>
                <a:off x="5978119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0" name="Google Shape;1100;p74"/>
              <p:cNvCxnSpPr/>
              <p:nvPr/>
            </p:nvCxnSpPr>
            <p:spPr>
              <a:xfrm>
                <a:off x="7201050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101" name="Google Shape;1101;p74"/>
            <p:cNvSpPr/>
            <p:nvPr/>
          </p:nvSpPr>
          <p:spPr>
            <a:xfrm rot="-5400000">
              <a:off x="592163" y="2378854"/>
              <a:ext cx="607200" cy="365700"/>
            </a:xfrm>
            <a:prstGeom prst="round2SameRect">
              <a:avLst>
                <a:gd fmla="val 31397" name="adj1"/>
                <a:gd fmla="val 0" name="adj2"/>
              </a:avLst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B</a:t>
              </a:r>
              <a:endParaRPr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102" name="Google Shape;1102;p74"/>
          <p:cNvGrpSpPr/>
          <p:nvPr/>
        </p:nvGrpSpPr>
        <p:grpSpPr>
          <a:xfrm>
            <a:off x="712913" y="2946522"/>
            <a:ext cx="7718175" cy="607217"/>
            <a:chOff x="712913" y="2946522"/>
            <a:chExt cx="7718175" cy="607217"/>
          </a:xfrm>
        </p:grpSpPr>
        <p:grpSp>
          <p:nvGrpSpPr>
            <p:cNvPr id="1103" name="Google Shape;1103;p74"/>
            <p:cNvGrpSpPr/>
            <p:nvPr/>
          </p:nvGrpSpPr>
          <p:grpSpPr>
            <a:xfrm>
              <a:off x="1078688" y="2946539"/>
              <a:ext cx="7352400" cy="607200"/>
              <a:chOff x="1079000" y="1455025"/>
              <a:chExt cx="7352400" cy="607200"/>
            </a:xfrm>
          </p:grpSpPr>
          <p:sp>
            <p:nvSpPr>
              <p:cNvPr id="1104" name="Google Shape;1104;p74"/>
              <p:cNvSpPr/>
              <p:nvPr/>
            </p:nvSpPr>
            <p:spPr>
              <a:xfrm rot="5400000">
                <a:off x="4451600" y="-1917575"/>
                <a:ext cx="607200" cy="7352400"/>
              </a:xfrm>
              <a:prstGeom prst="round2SameRect">
                <a:avLst>
                  <a:gd fmla="val 16453" name="adj1"/>
                  <a:gd fmla="val 0" name="adj2"/>
                </a:avLst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cxnSp>
            <p:nvCxnSpPr>
              <p:cNvPr id="1105" name="Google Shape;1105;p74"/>
              <p:cNvCxnSpPr/>
              <p:nvPr/>
            </p:nvCxnSpPr>
            <p:spPr>
              <a:xfrm>
                <a:off x="2309325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6" name="Google Shape;1106;p74"/>
              <p:cNvCxnSpPr/>
              <p:nvPr/>
            </p:nvCxnSpPr>
            <p:spPr>
              <a:xfrm>
                <a:off x="3532256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7" name="Google Shape;1107;p74"/>
              <p:cNvCxnSpPr/>
              <p:nvPr/>
            </p:nvCxnSpPr>
            <p:spPr>
              <a:xfrm>
                <a:off x="4755188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8" name="Google Shape;1108;p74"/>
              <p:cNvCxnSpPr/>
              <p:nvPr/>
            </p:nvCxnSpPr>
            <p:spPr>
              <a:xfrm>
                <a:off x="5978119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9" name="Google Shape;1109;p74"/>
              <p:cNvCxnSpPr/>
              <p:nvPr/>
            </p:nvCxnSpPr>
            <p:spPr>
              <a:xfrm>
                <a:off x="7201050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110" name="Google Shape;1110;p74"/>
            <p:cNvSpPr/>
            <p:nvPr/>
          </p:nvSpPr>
          <p:spPr>
            <a:xfrm rot="-5400000">
              <a:off x="592163" y="3067272"/>
              <a:ext cx="607200" cy="365700"/>
            </a:xfrm>
            <a:prstGeom prst="round2SameRect">
              <a:avLst>
                <a:gd fmla="val 31397" name="adj1"/>
                <a:gd fmla="val 0" name="adj2"/>
              </a:avLst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C</a:t>
              </a:r>
              <a:endParaRPr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111" name="Google Shape;1111;p74"/>
          <p:cNvGrpSpPr/>
          <p:nvPr/>
        </p:nvGrpSpPr>
        <p:grpSpPr>
          <a:xfrm>
            <a:off x="712913" y="3634940"/>
            <a:ext cx="7718175" cy="607230"/>
            <a:chOff x="712913" y="3634940"/>
            <a:chExt cx="7718175" cy="607230"/>
          </a:xfrm>
        </p:grpSpPr>
        <p:grpSp>
          <p:nvGrpSpPr>
            <p:cNvPr id="1112" name="Google Shape;1112;p74"/>
            <p:cNvGrpSpPr/>
            <p:nvPr/>
          </p:nvGrpSpPr>
          <p:grpSpPr>
            <a:xfrm>
              <a:off x="1078688" y="3634969"/>
              <a:ext cx="7352400" cy="607200"/>
              <a:chOff x="1079000" y="1455025"/>
              <a:chExt cx="7352400" cy="607200"/>
            </a:xfrm>
          </p:grpSpPr>
          <p:sp>
            <p:nvSpPr>
              <p:cNvPr id="1113" name="Google Shape;1113;p74"/>
              <p:cNvSpPr/>
              <p:nvPr/>
            </p:nvSpPr>
            <p:spPr>
              <a:xfrm rot="5400000">
                <a:off x="4451600" y="-1917575"/>
                <a:ext cx="607200" cy="7352400"/>
              </a:xfrm>
              <a:prstGeom prst="round2SameRect">
                <a:avLst>
                  <a:gd fmla="val 16453" name="adj1"/>
                  <a:gd fmla="val 0" name="adj2"/>
                </a:avLst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cxnSp>
            <p:nvCxnSpPr>
              <p:cNvPr id="1114" name="Google Shape;1114;p74"/>
              <p:cNvCxnSpPr/>
              <p:nvPr/>
            </p:nvCxnSpPr>
            <p:spPr>
              <a:xfrm>
                <a:off x="2309325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5" name="Google Shape;1115;p74"/>
              <p:cNvCxnSpPr/>
              <p:nvPr/>
            </p:nvCxnSpPr>
            <p:spPr>
              <a:xfrm>
                <a:off x="3532256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6" name="Google Shape;1116;p74"/>
              <p:cNvCxnSpPr/>
              <p:nvPr/>
            </p:nvCxnSpPr>
            <p:spPr>
              <a:xfrm>
                <a:off x="4755188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7" name="Google Shape;1117;p74"/>
              <p:cNvCxnSpPr/>
              <p:nvPr/>
            </p:nvCxnSpPr>
            <p:spPr>
              <a:xfrm>
                <a:off x="5978119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8" name="Google Shape;1118;p74"/>
              <p:cNvCxnSpPr/>
              <p:nvPr/>
            </p:nvCxnSpPr>
            <p:spPr>
              <a:xfrm>
                <a:off x="7201050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119" name="Google Shape;1119;p74"/>
            <p:cNvSpPr/>
            <p:nvPr/>
          </p:nvSpPr>
          <p:spPr>
            <a:xfrm rot="-5400000">
              <a:off x="592163" y="3755690"/>
              <a:ext cx="607200" cy="365700"/>
            </a:xfrm>
            <a:prstGeom prst="round2SameRect">
              <a:avLst>
                <a:gd fmla="val 31397" name="adj1"/>
                <a:gd fmla="val 0" name="adj2"/>
              </a:avLst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D</a:t>
              </a:r>
              <a:endParaRPr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120" name="Google Shape;1120;p74"/>
          <p:cNvGrpSpPr/>
          <p:nvPr/>
        </p:nvGrpSpPr>
        <p:grpSpPr>
          <a:xfrm>
            <a:off x="712913" y="1569678"/>
            <a:ext cx="7718175" cy="607208"/>
            <a:chOff x="712913" y="1569678"/>
            <a:chExt cx="7718175" cy="607208"/>
          </a:xfrm>
        </p:grpSpPr>
        <p:grpSp>
          <p:nvGrpSpPr>
            <p:cNvPr id="1121" name="Google Shape;1121;p74"/>
            <p:cNvGrpSpPr/>
            <p:nvPr/>
          </p:nvGrpSpPr>
          <p:grpSpPr>
            <a:xfrm>
              <a:off x="1078688" y="1569678"/>
              <a:ext cx="7352400" cy="607200"/>
              <a:chOff x="1079000" y="1455025"/>
              <a:chExt cx="7352400" cy="607200"/>
            </a:xfrm>
          </p:grpSpPr>
          <p:sp>
            <p:nvSpPr>
              <p:cNvPr id="1122" name="Google Shape;1122;p74"/>
              <p:cNvSpPr/>
              <p:nvPr/>
            </p:nvSpPr>
            <p:spPr>
              <a:xfrm rot="5400000">
                <a:off x="4451600" y="-1917575"/>
                <a:ext cx="607200" cy="7352400"/>
              </a:xfrm>
              <a:prstGeom prst="round2SameRect">
                <a:avLst>
                  <a:gd fmla="val 16453" name="adj1"/>
                  <a:gd fmla="val 0" name="adj2"/>
                </a:avLst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latin typeface="Montserrat SemiBold"/>
                  <a:ea typeface="Montserrat SemiBold"/>
                  <a:cs typeface="Montserrat SemiBold"/>
                  <a:sym typeface="Montserrat SemiBold"/>
                </a:endParaRPr>
              </a:p>
            </p:txBody>
          </p:sp>
          <p:cxnSp>
            <p:nvCxnSpPr>
              <p:cNvPr id="1123" name="Google Shape;1123;p74"/>
              <p:cNvCxnSpPr/>
              <p:nvPr/>
            </p:nvCxnSpPr>
            <p:spPr>
              <a:xfrm>
                <a:off x="2309325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4" name="Google Shape;1124;p74"/>
              <p:cNvCxnSpPr/>
              <p:nvPr/>
            </p:nvCxnSpPr>
            <p:spPr>
              <a:xfrm>
                <a:off x="3532256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5" name="Google Shape;1125;p74"/>
              <p:cNvCxnSpPr/>
              <p:nvPr/>
            </p:nvCxnSpPr>
            <p:spPr>
              <a:xfrm>
                <a:off x="4755188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6" name="Google Shape;1126;p74"/>
              <p:cNvCxnSpPr/>
              <p:nvPr/>
            </p:nvCxnSpPr>
            <p:spPr>
              <a:xfrm>
                <a:off x="5978119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7" name="Google Shape;1127;p74"/>
              <p:cNvCxnSpPr/>
              <p:nvPr/>
            </p:nvCxnSpPr>
            <p:spPr>
              <a:xfrm>
                <a:off x="7201050" y="1455025"/>
                <a:ext cx="0" cy="607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128" name="Google Shape;1128;p74"/>
            <p:cNvSpPr/>
            <p:nvPr/>
          </p:nvSpPr>
          <p:spPr>
            <a:xfrm rot="-5400000">
              <a:off x="592163" y="1690436"/>
              <a:ext cx="607200" cy="365700"/>
            </a:xfrm>
            <a:prstGeom prst="round2SameRect">
              <a:avLst>
                <a:gd fmla="val 31397" name="adj1"/>
                <a:gd fmla="val 0" name="adj2"/>
              </a:avLst>
            </a:pr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A</a:t>
              </a:r>
              <a:endParaRPr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1129" name="Google Shape;1129;p74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Cybersecurity consulting report infographics</a:t>
            </a:r>
            <a:endParaRPr/>
          </a:p>
        </p:txBody>
      </p:sp>
      <p:sp>
        <p:nvSpPr>
          <p:cNvPr id="1130" name="Google Shape;1130;p74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1" name="Google Shape;1131;p74"/>
          <p:cNvSpPr/>
          <p:nvPr/>
        </p:nvSpPr>
        <p:spPr>
          <a:xfrm>
            <a:off x="2106513" y="1569028"/>
            <a:ext cx="2808900" cy="301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Mars: 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Mars is a very cold place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32" name="Google Shape;1132;p74"/>
          <p:cNvSpPr/>
          <p:nvPr/>
        </p:nvSpPr>
        <p:spPr>
          <a:xfrm>
            <a:off x="1502013" y="1569025"/>
            <a:ext cx="604500" cy="301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01.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33" name="Google Shape;1133;p74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Monthly cybersecurity roadmap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4" name="Google Shape;1134;p74"/>
          <p:cNvSpPr/>
          <p:nvPr/>
        </p:nvSpPr>
        <p:spPr>
          <a:xfrm>
            <a:off x="4502138" y="1870215"/>
            <a:ext cx="3921600" cy="301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Mercury: 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It’s the closest planet to the Sun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35" name="Google Shape;1135;p74"/>
          <p:cNvSpPr/>
          <p:nvPr/>
        </p:nvSpPr>
        <p:spPr>
          <a:xfrm>
            <a:off x="3897638" y="1870215"/>
            <a:ext cx="604500" cy="30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02.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36" name="Google Shape;1136;p74"/>
          <p:cNvSpPr/>
          <p:nvPr/>
        </p:nvSpPr>
        <p:spPr>
          <a:xfrm>
            <a:off x="2874038" y="2262197"/>
            <a:ext cx="3921600" cy="301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Venus: 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It’s the second planet from the Sun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37" name="Google Shape;1137;p74"/>
          <p:cNvSpPr/>
          <p:nvPr/>
        </p:nvSpPr>
        <p:spPr>
          <a:xfrm>
            <a:off x="2269538" y="2262197"/>
            <a:ext cx="604500" cy="30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03.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38" name="Google Shape;1138;p74"/>
          <p:cNvSpPr/>
          <p:nvPr/>
        </p:nvSpPr>
        <p:spPr>
          <a:xfrm>
            <a:off x="4124613" y="2559725"/>
            <a:ext cx="3921600" cy="301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Earth: 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It’s the only planet that harbors life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39" name="Google Shape;1139;p74"/>
          <p:cNvSpPr/>
          <p:nvPr/>
        </p:nvSpPr>
        <p:spPr>
          <a:xfrm>
            <a:off x="3520113" y="2559725"/>
            <a:ext cx="604500" cy="301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04.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0" name="Google Shape;1140;p74"/>
          <p:cNvSpPr/>
          <p:nvPr/>
        </p:nvSpPr>
        <p:spPr>
          <a:xfrm>
            <a:off x="1683188" y="2948750"/>
            <a:ext cx="3789000" cy="301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Jupiter: 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It’s the biggest planet of them all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1" name="Google Shape;1141;p74"/>
          <p:cNvSpPr/>
          <p:nvPr/>
        </p:nvSpPr>
        <p:spPr>
          <a:xfrm>
            <a:off x="1078688" y="2948747"/>
            <a:ext cx="604500" cy="3015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05.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2" name="Google Shape;1142;p74"/>
          <p:cNvSpPr/>
          <p:nvPr/>
        </p:nvSpPr>
        <p:spPr>
          <a:xfrm>
            <a:off x="4995338" y="3248490"/>
            <a:ext cx="3428400" cy="301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Saturn: 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is a gas giant with rings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3" name="Google Shape;1143;p74"/>
          <p:cNvSpPr/>
          <p:nvPr/>
        </p:nvSpPr>
        <p:spPr>
          <a:xfrm>
            <a:off x="4390838" y="3248488"/>
            <a:ext cx="604500" cy="301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06.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4" name="Google Shape;1144;p74"/>
          <p:cNvSpPr/>
          <p:nvPr/>
        </p:nvSpPr>
        <p:spPr>
          <a:xfrm>
            <a:off x="2249022" y="3634675"/>
            <a:ext cx="4025700" cy="301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Pluto: 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Pluto is now considered a dwarf planet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5" name="Google Shape;1145;p74"/>
          <p:cNvSpPr/>
          <p:nvPr/>
        </p:nvSpPr>
        <p:spPr>
          <a:xfrm>
            <a:off x="1644522" y="3634672"/>
            <a:ext cx="604500" cy="301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07.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6" name="Google Shape;1146;p74"/>
          <p:cNvSpPr/>
          <p:nvPr/>
        </p:nvSpPr>
        <p:spPr>
          <a:xfrm>
            <a:off x="2861088" y="3937265"/>
            <a:ext cx="4335300" cy="301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Ceres: </a:t>
            </a: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Ceres is located in the main asteroid belt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7" name="Google Shape;1147;p74"/>
          <p:cNvSpPr/>
          <p:nvPr/>
        </p:nvSpPr>
        <p:spPr>
          <a:xfrm>
            <a:off x="2256588" y="3937263"/>
            <a:ext cx="604500" cy="30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08.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8" name="Google Shape;1148;p74"/>
          <p:cNvSpPr txBox="1"/>
          <p:nvPr/>
        </p:nvSpPr>
        <p:spPr>
          <a:xfrm>
            <a:off x="1012902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49" name="Google Shape;1149;p74"/>
          <p:cNvSpPr/>
          <p:nvPr/>
        </p:nvSpPr>
        <p:spPr>
          <a:xfrm>
            <a:off x="840825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74"/>
          <p:cNvSpPr txBox="1"/>
          <p:nvPr/>
        </p:nvSpPr>
        <p:spPr>
          <a:xfrm>
            <a:off x="2253457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51" name="Google Shape;1151;p74"/>
          <p:cNvSpPr/>
          <p:nvPr/>
        </p:nvSpPr>
        <p:spPr>
          <a:xfrm>
            <a:off x="2081380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74"/>
          <p:cNvSpPr txBox="1"/>
          <p:nvPr/>
        </p:nvSpPr>
        <p:spPr>
          <a:xfrm>
            <a:off x="3494011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53" name="Google Shape;1153;p74"/>
          <p:cNvSpPr/>
          <p:nvPr/>
        </p:nvSpPr>
        <p:spPr>
          <a:xfrm>
            <a:off x="3321935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74"/>
          <p:cNvSpPr txBox="1"/>
          <p:nvPr/>
        </p:nvSpPr>
        <p:spPr>
          <a:xfrm>
            <a:off x="4734566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55" name="Google Shape;1155;p74"/>
          <p:cNvSpPr/>
          <p:nvPr/>
        </p:nvSpPr>
        <p:spPr>
          <a:xfrm>
            <a:off x="4562490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74"/>
          <p:cNvSpPr txBox="1"/>
          <p:nvPr/>
        </p:nvSpPr>
        <p:spPr>
          <a:xfrm>
            <a:off x="5975120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57" name="Google Shape;1157;p74"/>
          <p:cNvSpPr/>
          <p:nvPr/>
        </p:nvSpPr>
        <p:spPr>
          <a:xfrm>
            <a:off x="5803045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74"/>
          <p:cNvSpPr txBox="1"/>
          <p:nvPr/>
        </p:nvSpPr>
        <p:spPr>
          <a:xfrm>
            <a:off x="7215675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59" name="Google Shape;1159;p74"/>
          <p:cNvSpPr/>
          <p:nvPr/>
        </p:nvSpPr>
        <p:spPr>
          <a:xfrm>
            <a:off x="7043600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64" name="Google Shape;1164;p75"/>
          <p:cNvGraphicFramePr/>
          <p:nvPr/>
        </p:nvGraphicFramePr>
        <p:xfrm>
          <a:off x="5060811" y="3189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{303F6ED1-4358-44DC-A398-EDB66C59AA2E}</a:tableStyleId>
              </a:tblPr>
              <a:tblGrid>
                <a:gridCol w="1475800"/>
                <a:gridCol w="1896800"/>
              </a:tblGrid>
              <a:tr h="475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Saturn</a:t>
                      </a:r>
                      <a:endParaRPr sz="16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It’s a gas giant and has several rings</a:t>
                      </a:r>
                      <a:endParaRPr sz="16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7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Processes</a:t>
                      </a:r>
                      <a:endParaRPr sz="1600">
                        <a:solidFill>
                          <a:schemeClr val="dk2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Write here</a:t>
                      </a:r>
                      <a:endParaRPr sz="1600">
                        <a:solidFill>
                          <a:schemeClr val="dk2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7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Tools</a:t>
                      </a:r>
                      <a:endParaRPr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Write here</a:t>
                      </a:r>
                      <a:endParaRPr/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65" name="Google Shape;1165;p75"/>
          <p:cNvGraphicFramePr/>
          <p:nvPr/>
        </p:nvGraphicFramePr>
        <p:xfrm>
          <a:off x="1117525" y="3189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{303F6ED1-4358-44DC-A398-EDB66C59AA2E}</a:tableStyleId>
              </a:tblPr>
              <a:tblGrid>
                <a:gridCol w="1475800"/>
                <a:gridCol w="1896800"/>
              </a:tblGrid>
              <a:tr h="475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Jupiter</a:t>
                      </a:r>
                      <a:endParaRPr sz="16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It’s the biggest planet of them all</a:t>
                      </a:r>
                      <a:endParaRPr sz="16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7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Processes</a:t>
                      </a:r>
                      <a:endParaRPr sz="1600">
                        <a:solidFill>
                          <a:schemeClr val="dk2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Write here</a:t>
                      </a:r>
                      <a:endParaRPr sz="1600">
                        <a:solidFill>
                          <a:schemeClr val="dk2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7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Tools</a:t>
                      </a:r>
                      <a:endParaRPr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Write here</a:t>
                      </a:r>
                      <a:endParaRPr/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66" name="Google Shape;1166;p75"/>
          <p:cNvGraphicFramePr/>
          <p:nvPr/>
        </p:nvGraphicFramePr>
        <p:xfrm>
          <a:off x="5060811" y="1606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{303F6ED1-4358-44DC-A398-EDB66C59AA2E}</a:tableStyleId>
              </a:tblPr>
              <a:tblGrid>
                <a:gridCol w="1475800"/>
                <a:gridCol w="1896800"/>
              </a:tblGrid>
              <a:tr h="475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Mars</a:t>
                      </a:r>
                      <a:endParaRPr sz="16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Despite being red, it’s very cold</a:t>
                      </a:r>
                      <a:endParaRPr sz="16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7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Processes</a:t>
                      </a:r>
                      <a:endParaRPr sz="1600">
                        <a:solidFill>
                          <a:schemeClr val="dk2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Write here</a:t>
                      </a:r>
                      <a:endParaRPr sz="1600">
                        <a:solidFill>
                          <a:schemeClr val="dk2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7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Tools</a:t>
                      </a:r>
                      <a:endParaRPr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Write here</a:t>
                      </a:r>
                      <a:endParaRPr/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sp>
        <p:nvSpPr>
          <p:cNvPr id="1167" name="Google Shape;1167;p75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Cybersecurity consulting report infographics</a:t>
            </a:r>
            <a:endParaRPr/>
          </a:p>
        </p:txBody>
      </p:sp>
      <p:sp>
        <p:nvSpPr>
          <p:cNvPr id="1168" name="Google Shape;1168;p75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9" name="Google Shape;1169;p75"/>
          <p:cNvSpPr/>
          <p:nvPr/>
        </p:nvSpPr>
        <p:spPr>
          <a:xfrm rot="-5400000">
            <a:off x="206589" y="3694588"/>
            <a:ext cx="14238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Phase 03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70" name="Google Shape;1170;p75"/>
          <p:cNvSpPr/>
          <p:nvPr/>
        </p:nvSpPr>
        <p:spPr>
          <a:xfrm rot="-5400000">
            <a:off x="4142389" y="2110725"/>
            <a:ext cx="14238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Phase 02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71" name="Google Shape;1171;p75"/>
          <p:cNvSpPr/>
          <p:nvPr/>
        </p:nvSpPr>
        <p:spPr>
          <a:xfrm rot="-5400000">
            <a:off x="4142389" y="3694588"/>
            <a:ext cx="14238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Phase 04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aphicFrame>
        <p:nvGraphicFramePr>
          <p:cNvPr id="1172" name="Google Shape;1172;p75"/>
          <p:cNvGraphicFramePr/>
          <p:nvPr/>
        </p:nvGraphicFramePr>
        <p:xfrm>
          <a:off x="1117525" y="1606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{303F6ED1-4358-44DC-A398-EDB66C59AA2E}</a:tableStyleId>
              </a:tblPr>
              <a:tblGrid>
                <a:gridCol w="1475800"/>
                <a:gridCol w="1896800"/>
              </a:tblGrid>
              <a:tr h="475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Mercury</a:t>
                      </a:r>
                      <a:endParaRPr sz="16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It’s the closest planet to the Sun</a:t>
                      </a:r>
                      <a:endParaRPr sz="16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7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Processes</a:t>
                      </a:r>
                      <a:endParaRPr sz="1600">
                        <a:solidFill>
                          <a:schemeClr val="dk2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Write here</a:t>
                      </a:r>
                      <a:endParaRPr sz="1600">
                        <a:solidFill>
                          <a:schemeClr val="dk2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7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Tools</a:t>
                      </a:r>
                      <a:endParaRPr/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Write here</a:t>
                      </a:r>
                      <a:endParaRPr/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sp>
        <p:nvSpPr>
          <p:cNvPr id="1173" name="Google Shape;1173;p75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Critical areas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4" name="Google Shape;1174;p75"/>
          <p:cNvSpPr/>
          <p:nvPr/>
        </p:nvSpPr>
        <p:spPr>
          <a:xfrm rot="-5400000">
            <a:off x="205239" y="2110725"/>
            <a:ext cx="14265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Phase 01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40"/>
          <p:cNvSpPr txBox="1"/>
          <p:nvPr/>
        </p:nvSpPr>
        <p:spPr>
          <a:xfrm>
            <a:off x="5900575" y="429000"/>
            <a:ext cx="238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ingLiu"/>
              <a:ea typeface="MingLiu"/>
              <a:cs typeface="MingLiu"/>
              <a:sym typeface="MingLiu"/>
            </a:endParaRPr>
          </a:p>
        </p:txBody>
      </p:sp>
      <p:sp>
        <p:nvSpPr>
          <p:cNvPr id="636" name="Google Shape;636;p40"/>
          <p:cNvSpPr/>
          <p:nvPr/>
        </p:nvSpPr>
        <p:spPr>
          <a:xfrm>
            <a:off x="2580195" y="3403247"/>
            <a:ext cx="1927800" cy="604200"/>
          </a:xfrm>
          <a:prstGeom prst="roundRect">
            <a:avLst>
              <a:gd fmla="val 50000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7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課程爬蟲 </a:t>
            </a:r>
            <a:br>
              <a:rPr b="1" lang="zh-TW" sz="17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b="1" lang="zh-TW" sz="17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(匯入功能) 模組</a:t>
            </a:r>
            <a:endParaRPr sz="17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37" name="Google Shape;637;p40"/>
          <p:cNvSpPr/>
          <p:nvPr/>
        </p:nvSpPr>
        <p:spPr>
          <a:xfrm>
            <a:off x="2930508" y="1428375"/>
            <a:ext cx="3078900" cy="9447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2400">
                <a:latin typeface="DFKai-SB"/>
                <a:ea typeface="DFKai-SB"/>
                <a:cs typeface="DFKai-SB"/>
                <a:sym typeface="DFKai-SB"/>
              </a:rPr>
              <a:t>嘉大好課</a:t>
            </a:r>
            <a:endParaRPr sz="2400"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2400">
                <a:latin typeface="DFKai-SB"/>
                <a:ea typeface="DFKai-SB"/>
                <a:cs typeface="DFKai-SB"/>
                <a:sym typeface="DFKai-SB"/>
              </a:rPr>
              <a:t>評價系統</a:t>
            </a:r>
            <a:endParaRPr sz="2400">
              <a:latin typeface="DFKai-SB"/>
              <a:ea typeface="DFKai-SB"/>
              <a:cs typeface="DFKai-SB"/>
              <a:sym typeface="DFKai-SB"/>
            </a:endParaRPr>
          </a:p>
        </p:txBody>
      </p:sp>
      <p:cxnSp>
        <p:nvCxnSpPr>
          <p:cNvPr id="638" name="Google Shape;638;p40"/>
          <p:cNvCxnSpPr>
            <a:stCxn id="637" idx="2"/>
            <a:endCxn id="636" idx="0"/>
          </p:cNvCxnSpPr>
          <p:nvPr/>
        </p:nvCxnSpPr>
        <p:spPr>
          <a:xfrm flipH="1">
            <a:off x="3544158" y="2373075"/>
            <a:ext cx="925800" cy="1030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9" name="Google Shape;639;p40"/>
          <p:cNvCxnSpPr>
            <a:stCxn id="637" idx="2"/>
          </p:cNvCxnSpPr>
          <p:nvPr/>
        </p:nvCxnSpPr>
        <p:spPr>
          <a:xfrm flipH="1">
            <a:off x="1320258" y="2373075"/>
            <a:ext cx="3149700" cy="1030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0" name="Google Shape;640;p40"/>
          <p:cNvSpPr/>
          <p:nvPr/>
        </p:nvSpPr>
        <p:spPr>
          <a:xfrm>
            <a:off x="4585778" y="3403247"/>
            <a:ext cx="1927800" cy="604200"/>
          </a:xfrm>
          <a:prstGeom prst="roundRect">
            <a:avLst>
              <a:gd fmla="val 50000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課程評價模組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41" name="Google Shape;641;p40"/>
          <p:cNvCxnSpPr>
            <a:stCxn id="637" idx="2"/>
            <a:endCxn id="640" idx="0"/>
          </p:cNvCxnSpPr>
          <p:nvPr/>
        </p:nvCxnSpPr>
        <p:spPr>
          <a:xfrm>
            <a:off x="4469958" y="2373075"/>
            <a:ext cx="1079700" cy="1030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2" name="Google Shape;642;p40"/>
          <p:cNvCxnSpPr>
            <a:stCxn id="637" idx="2"/>
            <a:endCxn id="643" idx="0"/>
          </p:cNvCxnSpPr>
          <p:nvPr/>
        </p:nvCxnSpPr>
        <p:spPr>
          <a:xfrm>
            <a:off x="4469958" y="2373075"/>
            <a:ext cx="3085200" cy="1030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3" name="Google Shape;643;p40"/>
          <p:cNvSpPr/>
          <p:nvPr/>
        </p:nvSpPr>
        <p:spPr>
          <a:xfrm>
            <a:off x="6591361" y="3403247"/>
            <a:ext cx="1927800" cy="604200"/>
          </a:xfrm>
          <a:prstGeom prst="roundRect">
            <a:avLst>
              <a:gd fmla="val 50000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統計模組</a:t>
            </a: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4" name="Google Shape;644;p40"/>
          <p:cNvSpPr/>
          <p:nvPr/>
        </p:nvSpPr>
        <p:spPr>
          <a:xfrm>
            <a:off x="624838" y="3403247"/>
            <a:ext cx="1927800" cy="604200"/>
          </a:xfrm>
          <a:prstGeom prst="roundRect">
            <a:avLst>
              <a:gd fmla="val 50000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rgbClr val="21252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帳號管理模組</a:t>
            </a:r>
            <a:endParaRPr b="1" sz="1200">
              <a:solidFill>
                <a:srgbClr val="21252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45" name="Google Shape;645;p40"/>
          <p:cNvSpPr txBox="1"/>
          <p:nvPr>
            <p:ph type="title"/>
          </p:nvPr>
        </p:nvSpPr>
        <p:spPr>
          <a:xfrm>
            <a:off x="1269100" y="479750"/>
            <a:ext cx="253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項目架構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76"/>
          <p:cNvSpPr/>
          <p:nvPr/>
        </p:nvSpPr>
        <p:spPr>
          <a:xfrm>
            <a:off x="3041100" y="1583075"/>
            <a:ext cx="3061800" cy="2737200"/>
          </a:xfrm>
          <a:prstGeom prst="roundRect">
            <a:avLst>
              <a:gd fmla="val 5544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76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Cybersecurity consulting report infographics</a:t>
            </a:r>
            <a:endParaRPr/>
          </a:p>
        </p:txBody>
      </p:sp>
      <p:sp>
        <p:nvSpPr>
          <p:cNvPr id="1181" name="Google Shape;1181;p76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2" name="Google Shape;1182;p76"/>
          <p:cNvSpPr/>
          <p:nvPr/>
        </p:nvSpPr>
        <p:spPr>
          <a:xfrm rot="5400000">
            <a:off x="1582725" y="1132853"/>
            <a:ext cx="872100" cy="1772400"/>
          </a:xfrm>
          <a:prstGeom prst="round2SameRect">
            <a:avLst>
              <a:gd fmla="val 16275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83" name="Google Shape;1183;p76"/>
          <p:cNvSpPr/>
          <p:nvPr/>
        </p:nvSpPr>
        <p:spPr>
          <a:xfrm rot="-5400000">
            <a:off x="488450" y="1811148"/>
            <a:ext cx="8721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20XX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84" name="Google Shape;1184;p76"/>
          <p:cNvSpPr txBox="1"/>
          <p:nvPr/>
        </p:nvSpPr>
        <p:spPr>
          <a:xfrm>
            <a:off x="1222375" y="1670638"/>
            <a:ext cx="1541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Mercury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85" name="Google Shape;1185;p76"/>
          <p:cNvSpPr txBox="1"/>
          <p:nvPr/>
        </p:nvSpPr>
        <p:spPr>
          <a:xfrm>
            <a:off x="1222375" y="1897886"/>
            <a:ext cx="15414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It’s the closest planet to the Sun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86" name="Google Shape;1186;p76"/>
          <p:cNvSpPr/>
          <p:nvPr/>
        </p:nvSpPr>
        <p:spPr>
          <a:xfrm rot="5400000">
            <a:off x="1582725" y="2065440"/>
            <a:ext cx="872100" cy="1772400"/>
          </a:xfrm>
          <a:prstGeom prst="round2SameRect">
            <a:avLst>
              <a:gd fmla="val 16275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87" name="Google Shape;1187;p76"/>
          <p:cNvSpPr/>
          <p:nvPr/>
        </p:nvSpPr>
        <p:spPr>
          <a:xfrm rot="-5400000">
            <a:off x="488450" y="2743729"/>
            <a:ext cx="8721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20XX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88" name="Google Shape;1188;p76"/>
          <p:cNvSpPr txBox="1"/>
          <p:nvPr/>
        </p:nvSpPr>
        <p:spPr>
          <a:xfrm>
            <a:off x="1222375" y="2603225"/>
            <a:ext cx="1541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Earth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89" name="Google Shape;1189;p76"/>
          <p:cNvSpPr txBox="1"/>
          <p:nvPr/>
        </p:nvSpPr>
        <p:spPr>
          <a:xfrm>
            <a:off x="1222375" y="2830473"/>
            <a:ext cx="15414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a planet that has life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90" name="Google Shape;1190;p76"/>
          <p:cNvSpPr/>
          <p:nvPr/>
        </p:nvSpPr>
        <p:spPr>
          <a:xfrm rot="5400000">
            <a:off x="1582725" y="2998015"/>
            <a:ext cx="872100" cy="1772400"/>
          </a:xfrm>
          <a:prstGeom prst="round2SameRect">
            <a:avLst>
              <a:gd fmla="val 16275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1" name="Google Shape;1191;p76"/>
          <p:cNvSpPr/>
          <p:nvPr/>
        </p:nvSpPr>
        <p:spPr>
          <a:xfrm rot="-5400000">
            <a:off x="488450" y="3676310"/>
            <a:ext cx="8721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20XX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2" name="Google Shape;1192;p76"/>
          <p:cNvSpPr txBox="1"/>
          <p:nvPr/>
        </p:nvSpPr>
        <p:spPr>
          <a:xfrm>
            <a:off x="1222375" y="3535800"/>
            <a:ext cx="1541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Mars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3" name="Google Shape;1193;p76"/>
          <p:cNvSpPr txBox="1"/>
          <p:nvPr/>
        </p:nvSpPr>
        <p:spPr>
          <a:xfrm>
            <a:off x="1222375" y="3763048"/>
            <a:ext cx="15414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cold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94" name="Google Shape;1194;p76"/>
          <p:cNvSpPr/>
          <p:nvPr/>
        </p:nvSpPr>
        <p:spPr>
          <a:xfrm flipH="1" rot="-5400000">
            <a:off x="6689175" y="1132853"/>
            <a:ext cx="872100" cy="1772400"/>
          </a:xfrm>
          <a:prstGeom prst="round2SameRect">
            <a:avLst>
              <a:gd fmla="val 16275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5" name="Google Shape;1195;p76"/>
          <p:cNvSpPr/>
          <p:nvPr/>
        </p:nvSpPr>
        <p:spPr>
          <a:xfrm flipH="1" rot="5400000">
            <a:off x="7783450" y="1811148"/>
            <a:ext cx="8721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20XX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6" name="Google Shape;1196;p76"/>
          <p:cNvSpPr txBox="1"/>
          <p:nvPr/>
        </p:nvSpPr>
        <p:spPr>
          <a:xfrm flipH="1">
            <a:off x="6380225" y="1670638"/>
            <a:ext cx="1541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Jupiter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7" name="Google Shape;1197;p76"/>
          <p:cNvSpPr txBox="1"/>
          <p:nvPr/>
        </p:nvSpPr>
        <p:spPr>
          <a:xfrm flipH="1">
            <a:off x="6380225" y="1897886"/>
            <a:ext cx="15414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is an enormous planet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98" name="Google Shape;1198;p76"/>
          <p:cNvSpPr/>
          <p:nvPr/>
        </p:nvSpPr>
        <p:spPr>
          <a:xfrm flipH="1" rot="-5400000">
            <a:off x="6689175" y="2065440"/>
            <a:ext cx="872100" cy="1772400"/>
          </a:xfrm>
          <a:prstGeom prst="round2SameRect">
            <a:avLst>
              <a:gd fmla="val 16275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9" name="Google Shape;1199;p76"/>
          <p:cNvSpPr/>
          <p:nvPr/>
        </p:nvSpPr>
        <p:spPr>
          <a:xfrm flipH="1" rot="5400000">
            <a:off x="7783450" y="2743735"/>
            <a:ext cx="8721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20XX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0" name="Google Shape;1200;p76"/>
          <p:cNvSpPr txBox="1"/>
          <p:nvPr/>
        </p:nvSpPr>
        <p:spPr>
          <a:xfrm flipH="1">
            <a:off x="6380225" y="2603225"/>
            <a:ext cx="1541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Venus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1" name="Google Shape;1201;p76"/>
          <p:cNvSpPr txBox="1"/>
          <p:nvPr/>
        </p:nvSpPr>
        <p:spPr>
          <a:xfrm flipH="1">
            <a:off x="6380225" y="2830473"/>
            <a:ext cx="15414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02" name="Google Shape;1202;p76"/>
          <p:cNvSpPr/>
          <p:nvPr/>
        </p:nvSpPr>
        <p:spPr>
          <a:xfrm flipH="1" rot="-5400000">
            <a:off x="6689175" y="2998015"/>
            <a:ext cx="872100" cy="1772400"/>
          </a:xfrm>
          <a:prstGeom prst="round2SameRect">
            <a:avLst>
              <a:gd fmla="val 16275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3" name="Google Shape;1203;p76"/>
          <p:cNvSpPr/>
          <p:nvPr/>
        </p:nvSpPr>
        <p:spPr>
          <a:xfrm flipH="1" rot="5400000">
            <a:off x="7783450" y="3676310"/>
            <a:ext cx="872100" cy="415800"/>
          </a:xfrm>
          <a:prstGeom prst="round2SameRect">
            <a:avLst>
              <a:gd fmla="val 36270" name="adj1"/>
              <a:gd fmla="val 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20XX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4" name="Google Shape;1204;p76"/>
          <p:cNvSpPr txBox="1"/>
          <p:nvPr/>
        </p:nvSpPr>
        <p:spPr>
          <a:xfrm flipH="1">
            <a:off x="6380225" y="3535800"/>
            <a:ext cx="15414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Saturn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5" name="Google Shape;1205;p76"/>
          <p:cNvSpPr txBox="1"/>
          <p:nvPr/>
        </p:nvSpPr>
        <p:spPr>
          <a:xfrm flipH="1">
            <a:off x="6380225" y="3763048"/>
            <a:ext cx="15414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It’s a gas giant with several rings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06" name="Google Shape;1206;p76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Annual cybersecurity report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7" name="Google Shape;1207;p76"/>
          <p:cNvSpPr txBox="1"/>
          <p:nvPr/>
        </p:nvSpPr>
        <p:spPr>
          <a:xfrm>
            <a:off x="713250" y="4381500"/>
            <a:ext cx="77175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Follow the link in the graph to modify its data and then paste the new one here. </a:t>
            </a:r>
            <a:r>
              <a:rPr lang="zh-TW" sz="900">
                <a:solidFill>
                  <a:schemeClr val="dk1"/>
                </a:solidFill>
                <a:uFill>
                  <a:noFill/>
                </a:uFill>
                <a:latin typeface="Montserrat SemiBold"/>
                <a:ea typeface="Montserrat SemiBold"/>
                <a:cs typeface="Montserrat SemiBold"/>
                <a:sym typeface="Montserrat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sz="9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08" name="Google Shape;1208;p76" title="Gráfico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33025" y="1711943"/>
            <a:ext cx="2877951" cy="2498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77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Cybersecurity consulting report infographics</a:t>
            </a:r>
            <a:endParaRPr/>
          </a:p>
        </p:txBody>
      </p:sp>
      <p:sp>
        <p:nvSpPr>
          <p:cNvPr id="1214" name="Google Shape;1214;p77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5" name="Google Shape;1215;p77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Good practices to protect your equipment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6" name="Google Shape;1216;p77"/>
          <p:cNvSpPr/>
          <p:nvPr/>
        </p:nvSpPr>
        <p:spPr>
          <a:xfrm flipH="1" rot="5400000">
            <a:off x="2418425" y="392000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17" name="Google Shape;1217;p77"/>
          <p:cNvSpPr/>
          <p:nvPr/>
        </p:nvSpPr>
        <p:spPr>
          <a:xfrm>
            <a:off x="713275" y="1521425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8" name="Google Shape;1218;p77"/>
          <p:cNvSpPr/>
          <p:nvPr/>
        </p:nvSpPr>
        <p:spPr>
          <a:xfrm flipH="1" rot="5400000">
            <a:off x="2418425" y="1435763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19" name="Google Shape;1219;p77"/>
          <p:cNvSpPr/>
          <p:nvPr/>
        </p:nvSpPr>
        <p:spPr>
          <a:xfrm>
            <a:off x="713275" y="2565113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20" name="Google Shape;1220;p77"/>
          <p:cNvSpPr/>
          <p:nvPr/>
        </p:nvSpPr>
        <p:spPr>
          <a:xfrm flipH="1" rot="5400000">
            <a:off x="2418425" y="2479525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1" name="Google Shape;1221;p77"/>
          <p:cNvSpPr/>
          <p:nvPr/>
        </p:nvSpPr>
        <p:spPr>
          <a:xfrm>
            <a:off x="713275" y="3608950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22" name="Google Shape;1222;p77"/>
          <p:cNvSpPr/>
          <p:nvPr/>
        </p:nvSpPr>
        <p:spPr>
          <a:xfrm rot="-5400000">
            <a:off x="5725375" y="392000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3" name="Google Shape;1223;p77"/>
          <p:cNvSpPr/>
          <p:nvPr/>
        </p:nvSpPr>
        <p:spPr>
          <a:xfrm flipH="1">
            <a:off x="7702625" y="1521425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24" name="Google Shape;1224;p77"/>
          <p:cNvSpPr txBox="1"/>
          <p:nvPr/>
        </p:nvSpPr>
        <p:spPr>
          <a:xfrm>
            <a:off x="1482588" y="1935350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Venus has a beautiful name, but also very high temperatures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5" name="Google Shape;1225;p77"/>
          <p:cNvSpPr txBox="1"/>
          <p:nvPr/>
        </p:nvSpPr>
        <p:spPr>
          <a:xfrm>
            <a:off x="1482588" y="1635950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Use strong passwords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6" name="Google Shape;1226;p77"/>
          <p:cNvSpPr txBox="1"/>
          <p:nvPr/>
        </p:nvSpPr>
        <p:spPr>
          <a:xfrm flipH="1">
            <a:off x="4661413" y="1935350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Despite being red, Mars is actually a very cold place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7" name="Google Shape;1227;p77"/>
          <p:cNvSpPr txBox="1"/>
          <p:nvPr/>
        </p:nvSpPr>
        <p:spPr>
          <a:xfrm flipH="1">
            <a:off x="4661413" y="1635950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Shop on trusted websites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8" name="Google Shape;1228;p77"/>
          <p:cNvSpPr/>
          <p:nvPr/>
        </p:nvSpPr>
        <p:spPr>
          <a:xfrm rot="-5400000">
            <a:off x="5725375" y="1435763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9" name="Google Shape;1229;p77"/>
          <p:cNvSpPr/>
          <p:nvPr/>
        </p:nvSpPr>
        <p:spPr>
          <a:xfrm flipH="1">
            <a:off x="7702625" y="2565113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30" name="Google Shape;1230;p77"/>
          <p:cNvSpPr txBox="1"/>
          <p:nvPr/>
        </p:nvSpPr>
        <p:spPr>
          <a:xfrm>
            <a:off x="1482588" y="2979113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Mercury is the closest planet to the Sun and the smallest of them all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1" name="Google Shape;1231;p77"/>
          <p:cNvSpPr txBox="1"/>
          <p:nvPr/>
        </p:nvSpPr>
        <p:spPr>
          <a:xfrm>
            <a:off x="1482588" y="2679712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Use secure payments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2" name="Google Shape;1232;p77"/>
          <p:cNvSpPr txBox="1"/>
          <p:nvPr/>
        </p:nvSpPr>
        <p:spPr>
          <a:xfrm flipH="1">
            <a:off x="4661413" y="2979113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Jupiter is a gas giant and the biggest planet of them all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3" name="Google Shape;1233;p77"/>
          <p:cNvSpPr txBox="1"/>
          <p:nvPr/>
        </p:nvSpPr>
        <p:spPr>
          <a:xfrm flipH="1">
            <a:off x="4661413" y="2679712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Use trusted networks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4" name="Google Shape;1234;p77"/>
          <p:cNvSpPr/>
          <p:nvPr/>
        </p:nvSpPr>
        <p:spPr>
          <a:xfrm rot="-5400000">
            <a:off x="5725375" y="2479525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35" name="Google Shape;1235;p77"/>
          <p:cNvSpPr/>
          <p:nvPr/>
        </p:nvSpPr>
        <p:spPr>
          <a:xfrm flipH="1">
            <a:off x="7702625" y="3608950"/>
            <a:ext cx="728100" cy="1000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36" name="Google Shape;1236;p77"/>
          <p:cNvSpPr txBox="1"/>
          <p:nvPr/>
        </p:nvSpPr>
        <p:spPr>
          <a:xfrm>
            <a:off x="1482588" y="4022875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Earth is the third planet from the Sun and harbors life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7" name="Google Shape;1237;p77"/>
          <p:cNvSpPr txBox="1"/>
          <p:nvPr/>
        </p:nvSpPr>
        <p:spPr>
          <a:xfrm>
            <a:off x="1482588" y="3723475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Beware of spam email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8" name="Google Shape;1238;p77"/>
          <p:cNvSpPr txBox="1"/>
          <p:nvPr/>
        </p:nvSpPr>
        <p:spPr>
          <a:xfrm flipH="1">
            <a:off x="4661413" y="4022875"/>
            <a:ext cx="30000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Saturn is composed mostly of hydrogen and helium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9" name="Google Shape;1239;p77"/>
          <p:cNvSpPr txBox="1"/>
          <p:nvPr/>
        </p:nvSpPr>
        <p:spPr>
          <a:xfrm flipH="1">
            <a:off x="4661413" y="3723475"/>
            <a:ext cx="30000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Beware of suspicious links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40" name="Google Shape;1240;p77"/>
          <p:cNvGrpSpPr/>
          <p:nvPr/>
        </p:nvGrpSpPr>
        <p:grpSpPr>
          <a:xfrm>
            <a:off x="948081" y="1849388"/>
            <a:ext cx="258487" cy="344273"/>
            <a:chOff x="1075193" y="2684449"/>
            <a:chExt cx="258487" cy="344273"/>
          </a:xfrm>
        </p:grpSpPr>
        <p:sp>
          <p:nvSpPr>
            <p:cNvPr id="1241" name="Google Shape;1241;p77"/>
            <p:cNvSpPr/>
            <p:nvPr/>
          </p:nvSpPr>
          <p:spPr>
            <a:xfrm>
              <a:off x="1096486" y="2684449"/>
              <a:ext cx="215320" cy="164668"/>
            </a:xfrm>
            <a:custGeom>
              <a:rect b="b" l="l" r="r" t="t"/>
              <a:pathLst>
                <a:path extrusionOk="0" h="5104" w="6674">
                  <a:moveTo>
                    <a:pt x="3337" y="1"/>
                  </a:moveTo>
                  <a:cubicBezTo>
                    <a:pt x="1500" y="1"/>
                    <a:pt x="1" y="1500"/>
                    <a:pt x="1" y="3337"/>
                  </a:cubicBezTo>
                  <a:lnTo>
                    <a:pt x="1" y="5104"/>
                  </a:lnTo>
                  <a:lnTo>
                    <a:pt x="1339" y="5104"/>
                  </a:lnTo>
                  <a:lnTo>
                    <a:pt x="1339" y="3355"/>
                  </a:lnTo>
                  <a:cubicBezTo>
                    <a:pt x="1339" y="2285"/>
                    <a:pt x="2195" y="1375"/>
                    <a:pt x="3266" y="1339"/>
                  </a:cubicBezTo>
                  <a:cubicBezTo>
                    <a:pt x="3289" y="1338"/>
                    <a:pt x="3311" y="1338"/>
                    <a:pt x="3334" y="1338"/>
                  </a:cubicBezTo>
                  <a:cubicBezTo>
                    <a:pt x="3895" y="1338"/>
                    <a:pt x="4387" y="1550"/>
                    <a:pt x="4765" y="1928"/>
                  </a:cubicBezTo>
                  <a:cubicBezTo>
                    <a:pt x="5122" y="2285"/>
                    <a:pt x="5354" y="2784"/>
                    <a:pt x="5354" y="3337"/>
                  </a:cubicBezTo>
                  <a:lnTo>
                    <a:pt x="5354" y="5104"/>
                  </a:lnTo>
                  <a:lnTo>
                    <a:pt x="6674" y="5104"/>
                  </a:lnTo>
                  <a:lnTo>
                    <a:pt x="6674" y="3337"/>
                  </a:lnTo>
                  <a:cubicBezTo>
                    <a:pt x="6674" y="2410"/>
                    <a:pt x="6299" y="1589"/>
                    <a:pt x="5710" y="982"/>
                  </a:cubicBezTo>
                  <a:cubicBezTo>
                    <a:pt x="5104" y="375"/>
                    <a:pt x="4265" y="1"/>
                    <a:pt x="33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77"/>
            <p:cNvSpPr/>
            <p:nvPr/>
          </p:nvSpPr>
          <p:spPr>
            <a:xfrm>
              <a:off x="1194371" y="2920482"/>
              <a:ext cx="20164" cy="20164"/>
            </a:xfrm>
            <a:custGeom>
              <a:rect b="b" l="l" r="r" t="t"/>
              <a:pathLst>
                <a:path extrusionOk="0" h="625" w="625">
                  <a:moveTo>
                    <a:pt x="303" y="0"/>
                  </a:moveTo>
                  <a:cubicBezTo>
                    <a:pt x="143" y="0"/>
                    <a:pt x="0" y="143"/>
                    <a:pt x="0" y="321"/>
                  </a:cubicBezTo>
                  <a:cubicBezTo>
                    <a:pt x="0" y="482"/>
                    <a:pt x="143" y="625"/>
                    <a:pt x="303" y="625"/>
                  </a:cubicBezTo>
                  <a:cubicBezTo>
                    <a:pt x="482" y="625"/>
                    <a:pt x="625" y="482"/>
                    <a:pt x="625" y="321"/>
                  </a:cubicBezTo>
                  <a:cubicBezTo>
                    <a:pt x="625" y="143"/>
                    <a:pt x="482" y="0"/>
                    <a:pt x="3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77"/>
            <p:cNvSpPr/>
            <p:nvPr/>
          </p:nvSpPr>
          <p:spPr>
            <a:xfrm>
              <a:off x="1075193" y="2869249"/>
              <a:ext cx="258487" cy="159474"/>
            </a:xfrm>
            <a:custGeom>
              <a:rect b="b" l="l" r="r" t="t"/>
              <a:pathLst>
                <a:path extrusionOk="0" h="4943" w="8012">
                  <a:moveTo>
                    <a:pt x="3988" y="962"/>
                  </a:moveTo>
                  <a:cubicBezTo>
                    <a:pt x="4513" y="962"/>
                    <a:pt x="4943" y="1394"/>
                    <a:pt x="4943" y="1909"/>
                  </a:cubicBezTo>
                  <a:cubicBezTo>
                    <a:pt x="4943" y="2320"/>
                    <a:pt x="4675" y="2659"/>
                    <a:pt x="4319" y="2802"/>
                  </a:cubicBezTo>
                  <a:lnTo>
                    <a:pt x="4319" y="3372"/>
                  </a:lnTo>
                  <a:lnTo>
                    <a:pt x="3694" y="3372"/>
                  </a:lnTo>
                  <a:lnTo>
                    <a:pt x="3694" y="2802"/>
                  </a:lnTo>
                  <a:cubicBezTo>
                    <a:pt x="3302" y="2659"/>
                    <a:pt x="3034" y="2284"/>
                    <a:pt x="3070" y="1856"/>
                  </a:cubicBezTo>
                  <a:cubicBezTo>
                    <a:pt x="3087" y="1392"/>
                    <a:pt x="3462" y="999"/>
                    <a:pt x="3926" y="964"/>
                  </a:cubicBezTo>
                  <a:cubicBezTo>
                    <a:pt x="3947" y="962"/>
                    <a:pt x="3967" y="962"/>
                    <a:pt x="3988" y="962"/>
                  </a:cubicBezTo>
                  <a:close/>
                  <a:moveTo>
                    <a:pt x="1" y="0"/>
                  </a:moveTo>
                  <a:lnTo>
                    <a:pt x="1" y="4943"/>
                  </a:lnTo>
                  <a:lnTo>
                    <a:pt x="8012" y="4943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" name="Google Shape;1244;p77"/>
          <p:cNvGrpSpPr/>
          <p:nvPr/>
        </p:nvGrpSpPr>
        <p:grpSpPr>
          <a:xfrm>
            <a:off x="932241" y="2893076"/>
            <a:ext cx="290169" cy="344273"/>
            <a:chOff x="2555751" y="2684449"/>
            <a:chExt cx="290169" cy="344273"/>
          </a:xfrm>
        </p:grpSpPr>
        <p:sp>
          <p:nvSpPr>
            <p:cNvPr id="1245" name="Google Shape;1245;p77"/>
            <p:cNvSpPr/>
            <p:nvPr/>
          </p:nvSpPr>
          <p:spPr>
            <a:xfrm>
              <a:off x="2608727" y="2748361"/>
              <a:ext cx="183090" cy="223386"/>
            </a:xfrm>
            <a:custGeom>
              <a:rect b="b" l="l" r="r" t="t"/>
              <a:pathLst>
                <a:path extrusionOk="0" h="6924" w="5675">
                  <a:moveTo>
                    <a:pt x="1535" y="2177"/>
                  </a:moveTo>
                  <a:lnTo>
                    <a:pt x="1981" y="2623"/>
                  </a:lnTo>
                  <a:lnTo>
                    <a:pt x="1285" y="3337"/>
                  </a:lnTo>
                  <a:lnTo>
                    <a:pt x="1981" y="4051"/>
                  </a:lnTo>
                  <a:lnTo>
                    <a:pt x="1535" y="4479"/>
                  </a:lnTo>
                  <a:lnTo>
                    <a:pt x="411" y="3337"/>
                  </a:lnTo>
                  <a:lnTo>
                    <a:pt x="1535" y="2177"/>
                  </a:lnTo>
                  <a:close/>
                  <a:moveTo>
                    <a:pt x="4193" y="2177"/>
                  </a:moveTo>
                  <a:lnTo>
                    <a:pt x="5318" y="3337"/>
                  </a:lnTo>
                  <a:lnTo>
                    <a:pt x="4193" y="4479"/>
                  </a:lnTo>
                  <a:lnTo>
                    <a:pt x="3747" y="4051"/>
                  </a:lnTo>
                  <a:lnTo>
                    <a:pt x="4443" y="3337"/>
                  </a:lnTo>
                  <a:lnTo>
                    <a:pt x="3747" y="2623"/>
                  </a:lnTo>
                  <a:lnTo>
                    <a:pt x="4193" y="2177"/>
                  </a:lnTo>
                  <a:close/>
                  <a:moveTo>
                    <a:pt x="3069" y="2141"/>
                  </a:moveTo>
                  <a:lnTo>
                    <a:pt x="3640" y="2409"/>
                  </a:lnTo>
                  <a:lnTo>
                    <a:pt x="2641" y="4532"/>
                  </a:lnTo>
                  <a:lnTo>
                    <a:pt x="2088" y="4265"/>
                  </a:lnTo>
                  <a:lnTo>
                    <a:pt x="3069" y="2141"/>
                  </a:lnTo>
                  <a:close/>
                  <a:moveTo>
                    <a:pt x="2855" y="0"/>
                  </a:moveTo>
                  <a:cubicBezTo>
                    <a:pt x="1749" y="625"/>
                    <a:pt x="1053" y="946"/>
                    <a:pt x="54" y="1124"/>
                  </a:cubicBezTo>
                  <a:lnTo>
                    <a:pt x="54" y="4211"/>
                  </a:lnTo>
                  <a:cubicBezTo>
                    <a:pt x="0" y="5496"/>
                    <a:pt x="1660" y="6513"/>
                    <a:pt x="2855" y="6923"/>
                  </a:cubicBezTo>
                  <a:cubicBezTo>
                    <a:pt x="3283" y="6763"/>
                    <a:pt x="4033" y="6459"/>
                    <a:pt x="4657" y="5960"/>
                  </a:cubicBezTo>
                  <a:cubicBezTo>
                    <a:pt x="5318" y="5424"/>
                    <a:pt x="5657" y="4836"/>
                    <a:pt x="5639" y="4211"/>
                  </a:cubicBezTo>
                  <a:lnTo>
                    <a:pt x="5674" y="4193"/>
                  </a:lnTo>
                  <a:lnTo>
                    <a:pt x="5674" y="1107"/>
                  </a:lnTo>
                  <a:lnTo>
                    <a:pt x="5639" y="1107"/>
                  </a:lnTo>
                  <a:cubicBezTo>
                    <a:pt x="4640" y="892"/>
                    <a:pt x="3819" y="518"/>
                    <a:pt x="28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77"/>
            <p:cNvSpPr/>
            <p:nvPr/>
          </p:nvSpPr>
          <p:spPr>
            <a:xfrm>
              <a:off x="2555751" y="2684449"/>
              <a:ext cx="290169" cy="344273"/>
            </a:xfrm>
            <a:custGeom>
              <a:rect b="b" l="l" r="r" t="t"/>
              <a:pathLst>
                <a:path extrusionOk="0" h="10671" w="8994">
                  <a:moveTo>
                    <a:pt x="4515" y="1250"/>
                  </a:moveTo>
                  <a:cubicBezTo>
                    <a:pt x="5603" y="1856"/>
                    <a:pt x="6692" y="2338"/>
                    <a:pt x="7941" y="2552"/>
                  </a:cubicBezTo>
                  <a:lnTo>
                    <a:pt x="7941" y="6174"/>
                  </a:lnTo>
                  <a:cubicBezTo>
                    <a:pt x="7959" y="7976"/>
                    <a:pt x="6014" y="9047"/>
                    <a:pt x="4515" y="9547"/>
                  </a:cubicBezTo>
                  <a:cubicBezTo>
                    <a:pt x="3070" y="9100"/>
                    <a:pt x="1018" y="7959"/>
                    <a:pt x="1089" y="6174"/>
                  </a:cubicBezTo>
                  <a:lnTo>
                    <a:pt x="1089" y="2570"/>
                  </a:lnTo>
                  <a:cubicBezTo>
                    <a:pt x="2356" y="2392"/>
                    <a:pt x="3427" y="1874"/>
                    <a:pt x="4515" y="1250"/>
                  </a:cubicBezTo>
                  <a:close/>
                  <a:moveTo>
                    <a:pt x="4497" y="1"/>
                  </a:moveTo>
                  <a:cubicBezTo>
                    <a:pt x="2249" y="1392"/>
                    <a:pt x="1535" y="1535"/>
                    <a:pt x="1" y="1535"/>
                  </a:cubicBezTo>
                  <a:lnTo>
                    <a:pt x="1" y="6174"/>
                  </a:lnTo>
                  <a:cubicBezTo>
                    <a:pt x="1" y="9547"/>
                    <a:pt x="4497" y="10671"/>
                    <a:pt x="4497" y="10671"/>
                  </a:cubicBezTo>
                  <a:cubicBezTo>
                    <a:pt x="4497" y="10671"/>
                    <a:pt x="8994" y="9547"/>
                    <a:pt x="8994" y="6174"/>
                  </a:cubicBezTo>
                  <a:lnTo>
                    <a:pt x="8994" y="1535"/>
                  </a:lnTo>
                  <a:cubicBezTo>
                    <a:pt x="7780" y="1535"/>
                    <a:pt x="6745" y="1392"/>
                    <a:pt x="44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" name="Google Shape;1247;p77"/>
          <p:cNvGrpSpPr/>
          <p:nvPr/>
        </p:nvGrpSpPr>
        <p:grpSpPr>
          <a:xfrm>
            <a:off x="904914" y="3962820"/>
            <a:ext cx="344822" cy="292460"/>
            <a:chOff x="4025405" y="1616625"/>
            <a:chExt cx="344822" cy="292460"/>
          </a:xfrm>
        </p:grpSpPr>
        <p:sp>
          <p:nvSpPr>
            <p:cNvPr id="1248" name="Google Shape;1248;p77"/>
            <p:cNvSpPr/>
            <p:nvPr/>
          </p:nvSpPr>
          <p:spPr>
            <a:xfrm>
              <a:off x="4214205" y="1753644"/>
              <a:ext cx="156021" cy="155441"/>
            </a:xfrm>
            <a:custGeom>
              <a:rect b="b" l="l" r="r" t="t"/>
              <a:pathLst>
                <a:path extrusionOk="0" h="4818" w="4836">
                  <a:moveTo>
                    <a:pt x="3284" y="1089"/>
                  </a:moveTo>
                  <a:lnTo>
                    <a:pt x="3730" y="1535"/>
                  </a:lnTo>
                  <a:lnTo>
                    <a:pt x="2855" y="2409"/>
                  </a:lnTo>
                  <a:lnTo>
                    <a:pt x="3730" y="3283"/>
                  </a:lnTo>
                  <a:lnTo>
                    <a:pt x="3284" y="3729"/>
                  </a:lnTo>
                  <a:lnTo>
                    <a:pt x="2409" y="2855"/>
                  </a:lnTo>
                  <a:lnTo>
                    <a:pt x="1535" y="3729"/>
                  </a:lnTo>
                  <a:lnTo>
                    <a:pt x="1089" y="3283"/>
                  </a:lnTo>
                  <a:lnTo>
                    <a:pt x="1963" y="2409"/>
                  </a:lnTo>
                  <a:lnTo>
                    <a:pt x="1089" y="1535"/>
                  </a:lnTo>
                  <a:lnTo>
                    <a:pt x="1535" y="1089"/>
                  </a:lnTo>
                  <a:lnTo>
                    <a:pt x="2409" y="1963"/>
                  </a:lnTo>
                  <a:lnTo>
                    <a:pt x="3284" y="1089"/>
                  </a:lnTo>
                  <a:close/>
                  <a:moveTo>
                    <a:pt x="2409" y="0"/>
                  </a:moveTo>
                  <a:cubicBezTo>
                    <a:pt x="1071" y="0"/>
                    <a:pt x="1" y="1071"/>
                    <a:pt x="1" y="2409"/>
                  </a:cubicBezTo>
                  <a:cubicBezTo>
                    <a:pt x="1" y="3747"/>
                    <a:pt x="1071" y="4818"/>
                    <a:pt x="2409" y="4818"/>
                  </a:cubicBezTo>
                  <a:cubicBezTo>
                    <a:pt x="3748" y="4818"/>
                    <a:pt x="4836" y="3747"/>
                    <a:pt x="4836" y="2409"/>
                  </a:cubicBezTo>
                  <a:cubicBezTo>
                    <a:pt x="4836" y="1071"/>
                    <a:pt x="3748" y="0"/>
                    <a:pt x="2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77"/>
            <p:cNvSpPr/>
            <p:nvPr/>
          </p:nvSpPr>
          <p:spPr>
            <a:xfrm>
              <a:off x="4123257" y="1616625"/>
              <a:ext cx="208416" cy="33424"/>
            </a:xfrm>
            <a:custGeom>
              <a:rect b="b" l="l" r="r" t="t"/>
              <a:pathLst>
                <a:path extrusionOk="0" h="1036" w="6460">
                  <a:moveTo>
                    <a:pt x="0" y="1"/>
                  </a:moveTo>
                  <a:lnTo>
                    <a:pt x="0" y="1036"/>
                  </a:lnTo>
                  <a:lnTo>
                    <a:pt x="6459" y="1036"/>
                  </a:lnTo>
                  <a:lnTo>
                    <a:pt x="6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77"/>
            <p:cNvSpPr/>
            <p:nvPr/>
          </p:nvSpPr>
          <p:spPr>
            <a:xfrm>
              <a:off x="4025405" y="1670181"/>
              <a:ext cx="306268" cy="208416"/>
            </a:xfrm>
            <a:custGeom>
              <a:rect b="b" l="l" r="r" t="t"/>
              <a:pathLst>
                <a:path extrusionOk="0" h="6460" w="9493">
                  <a:moveTo>
                    <a:pt x="0" y="0"/>
                  </a:moveTo>
                  <a:lnTo>
                    <a:pt x="0" y="6459"/>
                  </a:lnTo>
                  <a:lnTo>
                    <a:pt x="5603" y="6459"/>
                  </a:lnTo>
                  <a:cubicBezTo>
                    <a:pt x="5353" y="6031"/>
                    <a:pt x="5228" y="5531"/>
                    <a:pt x="5228" y="4996"/>
                  </a:cubicBezTo>
                  <a:cubicBezTo>
                    <a:pt x="5228" y="3319"/>
                    <a:pt x="6584" y="1963"/>
                    <a:pt x="8261" y="1963"/>
                  </a:cubicBezTo>
                  <a:cubicBezTo>
                    <a:pt x="8707" y="1963"/>
                    <a:pt x="9118" y="2052"/>
                    <a:pt x="9492" y="2213"/>
                  </a:cubicBezTo>
                  <a:lnTo>
                    <a:pt x="94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77"/>
            <p:cNvSpPr/>
            <p:nvPr/>
          </p:nvSpPr>
          <p:spPr>
            <a:xfrm>
              <a:off x="4073734" y="1616625"/>
              <a:ext cx="29391" cy="33424"/>
            </a:xfrm>
            <a:custGeom>
              <a:rect b="b" l="l" r="r" t="t"/>
              <a:pathLst>
                <a:path extrusionOk="0" h="1036" w="911">
                  <a:moveTo>
                    <a:pt x="1" y="1"/>
                  </a:moveTo>
                  <a:lnTo>
                    <a:pt x="1" y="1036"/>
                  </a:lnTo>
                  <a:lnTo>
                    <a:pt x="911" y="1036"/>
                  </a:lnTo>
                  <a:lnTo>
                    <a:pt x="9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77"/>
            <p:cNvSpPr/>
            <p:nvPr/>
          </p:nvSpPr>
          <p:spPr>
            <a:xfrm>
              <a:off x="4025405" y="1616625"/>
              <a:ext cx="28230" cy="33424"/>
            </a:xfrm>
            <a:custGeom>
              <a:rect b="b" l="l" r="r" t="t"/>
              <a:pathLst>
                <a:path extrusionOk="0" h="1036" w="875">
                  <a:moveTo>
                    <a:pt x="0" y="1"/>
                  </a:moveTo>
                  <a:lnTo>
                    <a:pt x="0" y="1036"/>
                  </a:lnTo>
                  <a:lnTo>
                    <a:pt x="874" y="1036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" name="Google Shape;1253;p77"/>
          <p:cNvGrpSpPr/>
          <p:nvPr/>
        </p:nvGrpSpPr>
        <p:grpSpPr>
          <a:xfrm>
            <a:off x="7894264" y="1892556"/>
            <a:ext cx="344822" cy="257939"/>
            <a:chOff x="5522095" y="1633885"/>
            <a:chExt cx="344822" cy="257939"/>
          </a:xfrm>
        </p:grpSpPr>
        <p:sp>
          <p:nvSpPr>
            <p:cNvPr id="1254" name="Google Shape;1254;p77"/>
            <p:cNvSpPr/>
            <p:nvPr/>
          </p:nvSpPr>
          <p:spPr>
            <a:xfrm>
              <a:off x="5632594" y="1633885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1" y="1"/>
                  </a:moveTo>
                  <a:lnTo>
                    <a:pt x="1" y="1018"/>
                  </a:lnTo>
                  <a:lnTo>
                    <a:pt x="6817" y="1018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77"/>
            <p:cNvSpPr/>
            <p:nvPr/>
          </p:nvSpPr>
          <p:spPr>
            <a:xfrm>
              <a:off x="5584813" y="1633885"/>
              <a:ext cx="27681" cy="32843"/>
            </a:xfrm>
            <a:custGeom>
              <a:rect b="b" l="l" r="r" t="t"/>
              <a:pathLst>
                <a:path extrusionOk="0" h="1018" w="858">
                  <a:moveTo>
                    <a:pt x="1" y="1"/>
                  </a:moveTo>
                  <a:lnTo>
                    <a:pt x="1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77"/>
            <p:cNvSpPr/>
            <p:nvPr/>
          </p:nvSpPr>
          <p:spPr>
            <a:xfrm>
              <a:off x="5536484" y="1633885"/>
              <a:ext cx="316043" cy="216481"/>
            </a:xfrm>
            <a:custGeom>
              <a:rect b="b" l="l" r="r" t="t"/>
              <a:pathLst>
                <a:path extrusionOk="0" h="6710" w="9796">
                  <a:moveTo>
                    <a:pt x="0" y="1"/>
                  </a:moveTo>
                  <a:lnTo>
                    <a:pt x="0" y="1018"/>
                  </a:lnTo>
                  <a:lnTo>
                    <a:pt x="874" y="1018"/>
                  </a:lnTo>
                  <a:lnTo>
                    <a:pt x="874" y="1"/>
                  </a:lnTo>
                  <a:close/>
                  <a:moveTo>
                    <a:pt x="2605" y="2713"/>
                  </a:moveTo>
                  <a:lnTo>
                    <a:pt x="3230" y="2767"/>
                  </a:lnTo>
                  <a:lnTo>
                    <a:pt x="3051" y="5247"/>
                  </a:lnTo>
                  <a:lnTo>
                    <a:pt x="2534" y="5247"/>
                  </a:lnTo>
                  <a:lnTo>
                    <a:pt x="2052" y="4408"/>
                  </a:lnTo>
                  <a:lnTo>
                    <a:pt x="1552" y="5247"/>
                  </a:lnTo>
                  <a:lnTo>
                    <a:pt x="1035" y="5247"/>
                  </a:lnTo>
                  <a:lnTo>
                    <a:pt x="857" y="2767"/>
                  </a:lnTo>
                  <a:lnTo>
                    <a:pt x="1481" y="2713"/>
                  </a:lnTo>
                  <a:lnTo>
                    <a:pt x="1570" y="3980"/>
                  </a:lnTo>
                  <a:lnTo>
                    <a:pt x="2052" y="3159"/>
                  </a:lnTo>
                  <a:lnTo>
                    <a:pt x="2516" y="3980"/>
                  </a:lnTo>
                  <a:lnTo>
                    <a:pt x="2605" y="2713"/>
                  </a:lnTo>
                  <a:close/>
                  <a:moveTo>
                    <a:pt x="5460" y="2713"/>
                  </a:moveTo>
                  <a:lnTo>
                    <a:pt x="6084" y="2767"/>
                  </a:lnTo>
                  <a:lnTo>
                    <a:pt x="5888" y="5247"/>
                  </a:lnTo>
                  <a:lnTo>
                    <a:pt x="5389" y="5247"/>
                  </a:lnTo>
                  <a:lnTo>
                    <a:pt x="4889" y="4408"/>
                  </a:lnTo>
                  <a:lnTo>
                    <a:pt x="4407" y="5247"/>
                  </a:lnTo>
                  <a:lnTo>
                    <a:pt x="3890" y="5247"/>
                  </a:lnTo>
                  <a:lnTo>
                    <a:pt x="3694" y="2767"/>
                  </a:lnTo>
                  <a:lnTo>
                    <a:pt x="4318" y="2713"/>
                  </a:lnTo>
                  <a:lnTo>
                    <a:pt x="4425" y="3980"/>
                  </a:lnTo>
                  <a:lnTo>
                    <a:pt x="4889" y="3159"/>
                  </a:lnTo>
                  <a:lnTo>
                    <a:pt x="5371" y="3980"/>
                  </a:lnTo>
                  <a:lnTo>
                    <a:pt x="5460" y="2713"/>
                  </a:lnTo>
                  <a:close/>
                  <a:moveTo>
                    <a:pt x="8315" y="2713"/>
                  </a:moveTo>
                  <a:lnTo>
                    <a:pt x="8921" y="2767"/>
                  </a:lnTo>
                  <a:lnTo>
                    <a:pt x="8743" y="5247"/>
                  </a:lnTo>
                  <a:lnTo>
                    <a:pt x="8226" y="5247"/>
                  </a:lnTo>
                  <a:lnTo>
                    <a:pt x="7744" y="4408"/>
                  </a:lnTo>
                  <a:lnTo>
                    <a:pt x="7244" y="5247"/>
                  </a:lnTo>
                  <a:lnTo>
                    <a:pt x="6745" y="5247"/>
                  </a:lnTo>
                  <a:lnTo>
                    <a:pt x="6548" y="2767"/>
                  </a:lnTo>
                  <a:lnTo>
                    <a:pt x="7173" y="2713"/>
                  </a:lnTo>
                  <a:lnTo>
                    <a:pt x="7262" y="3980"/>
                  </a:lnTo>
                  <a:lnTo>
                    <a:pt x="7744" y="3159"/>
                  </a:lnTo>
                  <a:lnTo>
                    <a:pt x="8208" y="3980"/>
                  </a:lnTo>
                  <a:lnTo>
                    <a:pt x="8315" y="2713"/>
                  </a:lnTo>
                  <a:close/>
                  <a:moveTo>
                    <a:pt x="0" y="1642"/>
                  </a:moveTo>
                  <a:lnTo>
                    <a:pt x="0" y="6353"/>
                  </a:lnTo>
                  <a:lnTo>
                    <a:pt x="3658" y="6353"/>
                  </a:lnTo>
                  <a:lnTo>
                    <a:pt x="4015" y="6710"/>
                  </a:lnTo>
                  <a:lnTo>
                    <a:pt x="5745" y="6710"/>
                  </a:lnTo>
                  <a:lnTo>
                    <a:pt x="6102" y="6353"/>
                  </a:lnTo>
                  <a:lnTo>
                    <a:pt x="9796" y="6353"/>
                  </a:lnTo>
                  <a:lnTo>
                    <a:pt x="9796" y="16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77"/>
            <p:cNvSpPr/>
            <p:nvPr/>
          </p:nvSpPr>
          <p:spPr>
            <a:xfrm>
              <a:off x="5522095" y="1858981"/>
              <a:ext cx="344822" cy="32843"/>
            </a:xfrm>
            <a:custGeom>
              <a:rect b="b" l="l" r="r" t="t"/>
              <a:pathLst>
                <a:path extrusionOk="0" h="1018" w="10688">
                  <a:moveTo>
                    <a:pt x="0" y="0"/>
                  </a:moveTo>
                  <a:lnTo>
                    <a:pt x="0" y="357"/>
                  </a:lnTo>
                  <a:lnTo>
                    <a:pt x="678" y="1017"/>
                  </a:lnTo>
                  <a:lnTo>
                    <a:pt x="10010" y="1017"/>
                  </a:lnTo>
                  <a:lnTo>
                    <a:pt x="10688" y="357"/>
                  </a:lnTo>
                  <a:lnTo>
                    <a:pt x="10688" y="0"/>
                  </a:lnTo>
                  <a:lnTo>
                    <a:pt x="6834" y="0"/>
                  </a:lnTo>
                  <a:lnTo>
                    <a:pt x="6477" y="357"/>
                  </a:lnTo>
                  <a:lnTo>
                    <a:pt x="4282" y="357"/>
                  </a:lnTo>
                  <a:lnTo>
                    <a:pt x="39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" name="Google Shape;1258;p77"/>
          <p:cNvGrpSpPr/>
          <p:nvPr/>
        </p:nvGrpSpPr>
        <p:grpSpPr>
          <a:xfrm>
            <a:off x="7894248" y="2914369"/>
            <a:ext cx="344854" cy="301687"/>
            <a:chOff x="4773734" y="2705742"/>
            <a:chExt cx="344854" cy="301687"/>
          </a:xfrm>
        </p:grpSpPr>
        <p:sp>
          <p:nvSpPr>
            <p:cNvPr id="1259" name="Google Shape;1259;p77"/>
            <p:cNvSpPr/>
            <p:nvPr/>
          </p:nvSpPr>
          <p:spPr>
            <a:xfrm>
              <a:off x="4773734" y="2759298"/>
              <a:ext cx="344854" cy="151989"/>
            </a:xfrm>
            <a:custGeom>
              <a:rect b="b" l="l" r="r" t="t"/>
              <a:pathLst>
                <a:path extrusionOk="0" h="4711" w="10689">
                  <a:moveTo>
                    <a:pt x="1838" y="2980"/>
                  </a:moveTo>
                  <a:lnTo>
                    <a:pt x="1838" y="3605"/>
                  </a:lnTo>
                  <a:lnTo>
                    <a:pt x="1214" y="3605"/>
                  </a:lnTo>
                  <a:lnTo>
                    <a:pt x="1214" y="2980"/>
                  </a:lnTo>
                  <a:close/>
                  <a:moveTo>
                    <a:pt x="3890" y="1089"/>
                  </a:moveTo>
                  <a:lnTo>
                    <a:pt x="3890" y="1731"/>
                  </a:lnTo>
                  <a:lnTo>
                    <a:pt x="3587" y="1731"/>
                  </a:lnTo>
                  <a:cubicBezTo>
                    <a:pt x="3248" y="1731"/>
                    <a:pt x="2963" y="1981"/>
                    <a:pt x="2945" y="2338"/>
                  </a:cubicBezTo>
                  <a:cubicBezTo>
                    <a:pt x="2945" y="2677"/>
                    <a:pt x="3212" y="2980"/>
                    <a:pt x="3569" y="2980"/>
                  </a:cubicBezTo>
                  <a:lnTo>
                    <a:pt x="3890" y="2980"/>
                  </a:lnTo>
                  <a:lnTo>
                    <a:pt x="3890" y="3605"/>
                  </a:lnTo>
                  <a:lnTo>
                    <a:pt x="3587" y="3605"/>
                  </a:lnTo>
                  <a:cubicBezTo>
                    <a:pt x="2909" y="3605"/>
                    <a:pt x="2338" y="3051"/>
                    <a:pt x="2320" y="2373"/>
                  </a:cubicBezTo>
                  <a:cubicBezTo>
                    <a:pt x="2302" y="1678"/>
                    <a:pt x="2873" y="1089"/>
                    <a:pt x="3569" y="1089"/>
                  </a:cubicBezTo>
                  <a:close/>
                  <a:moveTo>
                    <a:pt x="8975" y="1089"/>
                  </a:moveTo>
                  <a:lnTo>
                    <a:pt x="8975" y="3605"/>
                  </a:lnTo>
                  <a:lnTo>
                    <a:pt x="8351" y="3605"/>
                  </a:lnTo>
                  <a:lnTo>
                    <a:pt x="8351" y="2338"/>
                  </a:lnTo>
                  <a:lnTo>
                    <a:pt x="7941" y="2891"/>
                  </a:lnTo>
                  <a:lnTo>
                    <a:pt x="7548" y="2338"/>
                  </a:lnTo>
                  <a:lnTo>
                    <a:pt x="7548" y="3605"/>
                  </a:lnTo>
                  <a:lnTo>
                    <a:pt x="6906" y="3605"/>
                  </a:lnTo>
                  <a:lnTo>
                    <a:pt x="6906" y="1089"/>
                  </a:lnTo>
                  <a:lnTo>
                    <a:pt x="7441" y="1089"/>
                  </a:lnTo>
                  <a:lnTo>
                    <a:pt x="7941" y="1802"/>
                  </a:lnTo>
                  <a:lnTo>
                    <a:pt x="8458" y="1089"/>
                  </a:lnTo>
                  <a:close/>
                  <a:moveTo>
                    <a:pt x="5357" y="1088"/>
                  </a:moveTo>
                  <a:cubicBezTo>
                    <a:pt x="5368" y="1088"/>
                    <a:pt x="5378" y="1088"/>
                    <a:pt x="5389" y="1089"/>
                  </a:cubicBezTo>
                  <a:cubicBezTo>
                    <a:pt x="5889" y="1124"/>
                    <a:pt x="6281" y="1535"/>
                    <a:pt x="6281" y="2034"/>
                  </a:cubicBezTo>
                  <a:lnTo>
                    <a:pt x="6281" y="2659"/>
                  </a:lnTo>
                  <a:cubicBezTo>
                    <a:pt x="6281" y="3158"/>
                    <a:pt x="5889" y="3569"/>
                    <a:pt x="5389" y="3605"/>
                  </a:cubicBezTo>
                  <a:cubicBezTo>
                    <a:pt x="5378" y="3605"/>
                    <a:pt x="5368" y="3605"/>
                    <a:pt x="5357" y="3605"/>
                  </a:cubicBezTo>
                  <a:cubicBezTo>
                    <a:pt x="4836" y="3605"/>
                    <a:pt x="4408" y="3183"/>
                    <a:pt x="4408" y="2641"/>
                  </a:cubicBezTo>
                  <a:lnTo>
                    <a:pt x="4408" y="2052"/>
                  </a:lnTo>
                  <a:cubicBezTo>
                    <a:pt x="4408" y="1510"/>
                    <a:pt x="4836" y="1088"/>
                    <a:pt x="5357" y="1088"/>
                  </a:cubicBezTo>
                  <a:close/>
                  <a:moveTo>
                    <a:pt x="1" y="0"/>
                  </a:moveTo>
                  <a:lnTo>
                    <a:pt x="1" y="4711"/>
                  </a:lnTo>
                  <a:lnTo>
                    <a:pt x="10688" y="4711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77"/>
            <p:cNvSpPr/>
            <p:nvPr/>
          </p:nvSpPr>
          <p:spPr>
            <a:xfrm>
              <a:off x="4936079" y="2815080"/>
              <a:ext cx="20164" cy="40393"/>
            </a:xfrm>
            <a:custGeom>
              <a:rect b="b" l="l" r="r" t="t"/>
              <a:pathLst>
                <a:path extrusionOk="0" h="1252" w="625">
                  <a:moveTo>
                    <a:pt x="334" y="1"/>
                  </a:moveTo>
                  <a:cubicBezTo>
                    <a:pt x="324" y="1"/>
                    <a:pt x="314" y="1"/>
                    <a:pt x="304" y="2"/>
                  </a:cubicBezTo>
                  <a:cubicBezTo>
                    <a:pt x="125" y="2"/>
                    <a:pt x="0" y="145"/>
                    <a:pt x="0" y="323"/>
                  </a:cubicBezTo>
                  <a:lnTo>
                    <a:pt x="0" y="930"/>
                  </a:lnTo>
                  <a:cubicBezTo>
                    <a:pt x="0" y="1090"/>
                    <a:pt x="125" y="1233"/>
                    <a:pt x="304" y="1251"/>
                  </a:cubicBezTo>
                  <a:cubicBezTo>
                    <a:pt x="482" y="1251"/>
                    <a:pt x="625" y="1108"/>
                    <a:pt x="625" y="930"/>
                  </a:cubicBezTo>
                  <a:lnTo>
                    <a:pt x="625" y="305"/>
                  </a:lnTo>
                  <a:cubicBezTo>
                    <a:pt x="625" y="137"/>
                    <a:pt x="498" y="1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77"/>
            <p:cNvSpPr/>
            <p:nvPr/>
          </p:nvSpPr>
          <p:spPr>
            <a:xfrm>
              <a:off x="4869876" y="2705742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1"/>
                  </a:moveTo>
                  <a:lnTo>
                    <a:pt x="0" y="1018"/>
                  </a:lnTo>
                  <a:lnTo>
                    <a:pt x="7708" y="1018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77"/>
            <p:cNvSpPr/>
            <p:nvPr/>
          </p:nvSpPr>
          <p:spPr>
            <a:xfrm>
              <a:off x="4773734" y="2931419"/>
              <a:ext cx="344854" cy="76010"/>
            </a:xfrm>
            <a:custGeom>
              <a:rect b="b" l="l" r="r" t="t"/>
              <a:pathLst>
                <a:path extrusionOk="0" h="2356" w="10689">
                  <a:moveTo>
                    <a:pt x="1" y="0"/>
                  </a:moveTo>
                  <a:lnTo>
                    <a:pt x="1" y="1017"/>
                  </a:lnTo>
                  <a:lnTo>
                    <a:pt x="4408" y="1017"/>
                  </a:lnTo>
                  <a:lnTo>
                    <a:pt x="4408" y="1731"/>
                  </a:lnTo>
                  <a:lnTo>
                    <a:pt x="2838" y="1731"/>
                  </a:lnTo>
                  <a:lnTo>
                    <a:pt x="2838" y="2355"/>
                  </a:lnTo>
                  <a:lnTo>
                    <a:pt x="7869" y="2355"/>
                  </a:lnTo>
                  <a:lnTo>
                    <a:pt x="7869" y="1731"/>
                  </a:lnTo>
                  <a:lnTo>
                    <a:pt x="6281" y="1731"/>
                  </a:lnTo>
                  <a:lnTo>
                    <a:pt x="6281" y="1017"/>
                  </a:lnTo>
                  <a:lnTo>
                    <a:pt x="10688" y="1017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77"/>
            <p:cNvSpPr/>
            <p:nvPr/>
          </p:nvSpPr>
          <p:spPr>
            <a:xfrm>
              <a:off x="4822095" y="2705742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1"/>
                  </a:moveTo>
                  <a:lnTo>
                    <a:pt x="0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77"/>
            <p:cNvSpPr/>
            <p:nvPr/>
          </p:nvSpPr>
          <p:spPr>
            <a:xfrm>
              <a:off x="4773734" y="2705742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" name="Google Shape;1265;p77"/>
          <p:cNvGrpSpPr/>
          <p:nvPr/>
        </p:nvGrpSpPr>
        <p:grpSpPr>
          <a:xfrm>
            <a:off x="7894248" y="3980081"/>
            <a:ext cx="344854" cy="257939"/>
            <a:chOff x="6270423" y="1633885"/>
            <a:chExt cx="344854" cy="257939"/>
          </a:xfrm>
        </p:grpSpPr>
        <p:sp>
          <p:nvSpPr>
            <p:cNvPr id="1266" name="Google Shape;1266;p77"/>
            <p:cNvSpPr/>
            <p:nvPr/>
          </p:nvSpPr>
          <p:spPr>
            <a:xfrm>
              <a:off x="6432768" y="1742642"/>
              <a:ext cx="20164" cy="40393"/>
            </a:xfrm>
            <a:custGeom>
              <a:rect b="b" l="l" r="r" t="t"/>
              <a:pathLst>
                <a:path extrusionOk="0" h="1252" w="625">
                  <a:moveTo>
                    <a:pt x="309" y="1"/>
                  </a:moveTo>
                  <a:cubicBezTo>
                    <a:pt x="143" y="1"/>
                    <a:pt x="0" y="137"/>
                    <a:pt x="0" y="306"/>
                  </a:cubicBezTo>
                  <a:lnTo>
                    <a:pt x="0" y="948"/>
                  </a:lnTo>
                  <a:cubicBezTo>
                    <a:pt x="0" y="1108"/>
                    <a:pt x="143" y="1251"/>
                    <a:pt x="303" y="1251"/>
                  </a:cubicBezTo>
                  <a:cubicBezTo>
                    <a:pt x="482" y="1251"/>
                    <a:pt x="625" y="1108"/>
                    <a:pt x="625" y="948"/>
                  </a:cubicBezTo>
                  <a:lnTo>
                    <a:pt x="625" y="323"/>
                  </a:lnTo>
                  <a:cubicBezTo>
                    <a:pt x="625" y="163"/>
                    <a:pt x="500" y="20"/>
                    <a:pt x="339" y="2"/>
                  </a:cubicBezTo>
                  <a:cubicBezTo>
                    <a:pt x="329" y="1"/>
                    <a:pt x="319" y="1"/>
                    <a:pt x="3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77"/>
            <p:cNvSpPr/>
            <p:nvPr/>
          </p:nvSpPr>
          <p:spPr>
            <a:xfrm>
              <a:off x="6284813" y="1633885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77"/>
            <p:cNvSpPr/>
            <p:nvPr/>
          </p:nvSpPr>
          <p:spPr>
            <a:xfrm>
              <a:off x="6380955" y="1633885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0" y="1"/>
                  </a:moveTo>
                  <a:lnTo>
                    <a:pt x="0" y="1018"/>
                  </a:lnTo>
                  <a:lnTo>
                    <a:pt x="6816" y="1018"/>
                  </a:lnTo>
                  <a:lnTo>
                    <a:pt x="6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77"/>
            <p:cNvSpPr/>
            <p:nvPr/>
          </p:nvSpPr>
          <p:spPr>
            <a:xfrm>
              <a:off x="6333174" y="1633885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1"/>
                  </a:moveTo>
                  <a:lnTo>
                    <a:pt x="0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77"/>
            <p:cNvSpPr/>
            <p:nvPr/>
          </p:nvSpPr>
          <p:spPr>
            <a:xfrm>
              <a:off x="6270423" y="1858981"/>
              <a:ext cx="344854" cy="32843"/>
            </a:xfrm>
            <a:custGeom>
              <a:rect b="b" l="l" r="r" t="t"/>
              <a:pathLst>
                <a:path extrusionOk="0" h="1018" w="10689">
                  <a:moveTo>
                    <a:pt x="1" y="0"/>
                  </a:moveTo>
                  <a:lnTo>
                    <a:pt x="1" y="357"/>
                  </a:lnTo>
                  <a:lnTo>
                    <a:pt x="679" y="1017"/>
                  </a:lnTo>
                  <a:lnTo>
                    <a:pt x="10010" y="1017"/>
                  </a:lnTo>
                  <a:lnTo>
                    <a:pt x="10688" y="357"/>
                  </a:lnTo>
                  <a:lnTo>
                    <a:pt x="10688" y="0"/>
                  </a:lnTo>
                  <a:lnTo>
                    <a:pt x="6834" y="0"/>
                  </a:lnTo>
                  <a:lnTo>
                    <a:pt x="6477" y="357"/>
                  </a:lnTo>
                  <a:lnTo>
                    <a:pt x="4283" y="357"/>
                  </a:lnTo>
                  <a:lnTo>
                    <a:pt x="3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77"/>
            <p:cNvSpPr/>
            <p:nvPr/>
          </p:nvSpPr>
          <p:spPr>
            <a:xfrm>
              <a:off x="6284813" y="1686860"/>
              <a:ext cx="316076" cy="163506"/>
            </a:xfrm>
            <a:custGeom>
              <a:rect b="b" l="l" r="r" t="t"/>
              <a:pathLst>
                <a:path extrusionOk="0" h="5068" w="9797">
                  <a:moveTo>
                    <a:pt x="3319" y="1107"/>
                  </a:moveTo>
                  <a:lnTo>
                    <a:pt x="3319" y="2035"/>
                  </a:lnTo>
                  <a:lnTo>
                    <a:pt x="3587" y="2035"/>
                  </a:lnTo>
                  <a:lnTo>
                    <a:pt x="3587" y="2677"/>
                  </a:lnTo>
                  <a:lnTo>
                    <a:pt x="3319" y="2677"/>
                  </a:lnTo>
                  <a:lnTo>
                    <a:pt x="3319" y="3605"/>
                  </a:lnTo>
                  <a:lnTo>
                    <a:pt x="2677" y="3605"/>
                  </a:lnTo>
                  <a:lnTo>
                    <a:pt x="2677" y="2677"/>
                  </a:lnTo>
                  <a:lnTo>
                    <a:pt x="1428" y="2677"/>
                  </a:lnTo>
                  <a:lnTo>
                    <a:pt x="1428" y="1107"/>
                  </a:lnTo>
                  <a:lnTo>
                    <a:pt x="2052" y="1107"/>
                  </a:lnTo>
                  <a:lnTo>
                    <a:pt x="2052" y="2035"/>
                  </a:lnTo>
                  <a:lnTo>
                    <a:pt x="2677" y="2035"/>
                  </a:lnTo>
                  <a:lnTo>
                    <a:pt x="2677" y="1107"/>
                  </a:lnTo>
                  <a:close/>
                  <a:moveTo>
                    <a:pt x="8155" y="1107"/>
                  </a:moveTo>
                  <a:lnTo>
                    <a:pt x="8155" y="2035"/>
                  </a:lnTo>
                  <a:lnTo>
                    <a:pt x="8422" y="2035"/>
                  </a:lnTo>
                  <a:lnTo>
                    <a:pt x="8422" y="2677"/>
                  </a:lnTo>
                  <a:lnTo>
                    <a:pt x="8155" y="2677"/>
                  </a:lnTo>
                  <a:lnTo>
                    <a:pt x="8155" y="3605"/>
                  </a:lnTo>
                  <a:lnTo>
                    <a:pt x="7494" y="3605"/>
                  </a:lnTo>
                  <a:lnTo>
                    <a:pt x="7494" y="2677"/>
                  </a:lnTo>
                  <a:lnTo>
                    <a:pt x="6246" y="2677"/>
                  </a:lnTo>
                  <a:lnTo>
                    <a:pt x="6246" y="1107"/>
                  </a:lnTo>
                  <a:lnTo>
                    <a:pt x="6870" y="1107"/>
                  </a:lnTo>
                  <a:lnTo>
                    <a:pt x="6870" y="2035"/>
                  </a:lnTo>
                  <a:lnTo>
                    <a:pt x="7530" y="2035"/>
                  </a:lnTo>
                  <a:lnTo>
                    <a:pt x="7530" y="1107"/>
                  </a:lnTo>
                  <a:close/>
                  <a:moveTo>
                    <a:pt x="4898" y="1105"/>
                  </a:moveTo>
                  <a:cubicBezTo>
                    <a:pt x="5422" y="1105"/>
                    <a:pt x="5835" y="1537"/>
                    <a:pt x="5835" y="2052"/>
                  </a:cubicBezTo>
                  <a:lnTo>
                    <a:pt x="5835" y="2659"/>
                  </a:lnTo>
                  <a:cubicBezTo>
                    <a:pt x="5835" y="3174"/>
                    <a:pt x="5422" y="3607"/>
                    <a:pt x="4898" y="3607"/>
                  </a:cubicBezTo>
                  <a:cubicBezTo>
                    <a:pt x="4877" y="3607"/>
                    <a:pt x="4857" y="3606"/>
                    <a:pt x="4836" y="3605"/>
                  </a:cubicBezTo>
                  <a:cubicBezTo>
                    <a:pt x="4354" y="3587"/>
                    <a:pt x="3962" y="3176"/>
                    <a:pt x="3962" y="2677"/>
                  </a:cubicBezTo>
                  <a:lnTo>
                    <a:pt x="3962" y="2035"/>
                  </a:lnTo>
                  <a:cubicBezTo>
                    <a:pt x="3962" y="1535"/>
                    <a:pt x="4354" y="1125"/>
                    <a:pt x="4836" y="1107"/>
                  </a:cubicBezTo>
                  <a:cubicBezTo>
                    <a:pt x="4857" y="1105"/>
                    <a:pt x="4877" y="1105"/>
                    <a:pt x="4898" y="1105"/>
                  </a:cubicBezTo>
                  <a:close/>
                  <a:moveTo>
                    <a:pt x="1" y="0"/>
                  </a:moveTo>
                  <a:lnTo>
                    <a:pt x="1" y="4711"/>
                  </a:lnTo>
                  <a:lnTo>
                    <a:pt x="3658" y="4711"/>
                  </a:lnTo>
                  <a:lnTo>
                    <a:pt x="4015" y="5068"/>
                  </a:lnTo>
                  <a:lnTo>
                    <a:pt x="5692" y="5068"/>
                  </a:lnTo>
                  <a:lnTo>
                    <a:pt x="6049" y="4711"/>
                  </a:lnTo>
                  <a:lnTo>
                    <a:pt x="9796" y="4711"/>
                  </a:lnTo>
                  <a:lnTo>
                    <a:pt x="97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78"/>
          <p:cNvSpPr/>
          <p:nvPr/>
        </p:nvSpPr>
        <p:spPr>
          <a:xfrm>
            <a:off x="713250" y="1621672"/>
            <a:ext cx="3696300" cy="2991900"/>
          </a:xfrm>
          <a:prstGeom prst="roundRect">
            <a:avLst>
              <a:gd fmla="val 441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77" name="Google Shape;1277;p78"/>
          <p:cNvSpPr/>
          <p:nvPr/>
        </p:nvSpPr>
        <p:spPr>
          <a:xfrm>
            <a:off x="713250" y="1621672"/>
            <a:ext cx="3696300" cy="436800"/>
          </a:xfrm>
          <a:prstGeom prst="round2SameRect">
            <a:avLst>
              <a:gd fmla="val 32269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Some risks &amp; software patches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78" name="Google Shape;1278;p78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Cybersecurity consulting report infographics</a:t>
            </a:r>
            <a:endParaRPr/>
          </a:p>
        </p:txBody>
      </p:sp>
      <p:sp>
        <p:nvSpPr>
          <p:cNvPr id="1279" name="Google Shape;1279;p78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0" name="Google Shape;1280;p78"/>
          <p:cNvSpPr/>
          <p:nvPr/>
        </p:nvSpPr>
        <p:spPr>
          <a:xfrm>
            <a:off x="4734450" y="1621675"/>
            <a:ext cx="3696300" cy="1671600"/>
          </a:xfrm>
          <a:prstGeom prst="roundRect">
            <a:avLst>
              <a:gd fmla="val 9451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1" name="Google Shape;1281;p78"/>
          <p:cNvSpPr/>
          <p:nvPr/>
        </p:nvSpPr>
        <p:spPr>
          <a:xfrm>
            <a:off x="4734450" y="1621672"/>
            <a:ext cx="3696300" cy="436800"/>
          </a:xfrm>
          <a:prstGeom prst="round2SameRect">
            <a:avLst>
              <a:gd fmla="val 32269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Top 4 threats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82" name="Google Shape;1282;p78"/>
          <p:cNvSpPr/>
          <p:nvPr/>
        </p:nvSpPr>
        <p:spPr>
          <a:xfrm>
            <a:off x="966875" y="2559553"/>
            <a:ext cx="733800" cy="733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3" name="Google Shape;1283;p78"/>
          <p:cNvSpPr/>
          <p:nvPr/>
        </p:nvSpPr>
        <p:spPr>
          <a:xfrm flipH="1">
            <a:off x="966875" y="2559553"/>
            <a:ext cx="733800" cy="733800"/>
          </a:xfrm>
          <a:prstGeom prst="pie">
            <a:avLst>
              <a:gd fmla="val 9373916" name="adj1"/>
              <a:gd fmla="val 16200000" name="adj2"/>
            </a:avLst>
          </a:prstGeom>
          <a:solidFill>
            <a:schemeClr val="dk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4" name="Google Shape;1284;p78"/>
          <p:cNvSpPr/>
          <p:nvPr/>
        </p:nvSpPr>
        <p:spPr>
          <a:xfrm>
            <a:off x="1052375" y="2645054"/>
            <a:ext cx="562800" cy="562800"/>
          </a:xfrm>
          <a:prstGeom prst="flowChartConnector">
            <a:avLst/>
          </a:prstGeom>
          <a:solidFill>
            <a:schemeClr val="accent4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30%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5" name="Google Shape;1285;p78"/>
          <p:cNvSpPr txBox="1"/>
          <p:nvPr/>
        </p:nvSpPr>
        <p:spPr>
          <a:xfrm>
            <a:off x="753575" y="2189853"/>
            <a:ext cx="11604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OS support 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6" name="Google Shape;1286;p78"/>
          <p:cNvSpPr txBox="1"/>
          <p:nvPr/>
        </p:nvSpPr>
        <p:spPr>
          <a:xfrm>
            <a:off x="1981200" y="2189853"/>
            <a:ext cx="11604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Services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7" name="Google Shape;1287;p78"/>
          <p:cNvSpPr txBox="1"/>
          <p:nvPr/>
        </p:nvSpPr>
        <p:spPr>
          <a:xfrm>
            <a:off x="3208825" y="2189853"/>
            <a:ext cx="11604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Software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8" name="Google Shape;1288;p78"/>
          <p:cNvSpPr txBox="1"/>
          <p:nvPr/>
        </p:nvSpPr>
        <p:spPr>
          <a:xfrm>
            <a:off x="753575" y="3357053"/>
            <a:ext cx="11604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Definitions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9" name="Google Shape;1289;p78"/>
          <p:cNvSpPr txBox="1"/>
          <p:nvPr/>
        </p:nvSpPr>
        <p:spPr>
          <a:xfrm>
            <a:off x="1981200" y="3357053"/>
            <a:ext cx="11604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AV service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0" name="Google Shape;1290;p78"/>
          <p:cNvSpPr txBox="1"/>
          <p:nvPr/>
        </p:nvSpPr>
        <p:spPr>
          <a:xfrm>
            <a:off x="3208825" y="3357053"/>
            <a:ext cx="11604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OS patches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1" name="Google Shape;1291;p78"/>
          <p:cNvSpPr/>
          <p:nvPr/>
        </p:nvSpPr>
        <p:spPr>
          <a:xfrm>
            <a:off x="4734450" y="3433422"/>
            <a:ext cx="3696300" cy="1173900"/>
          </a:xfrm>
          <a:prstGeom prst="roundRect">
            <a:avLst>
              <a:gd fmla="val 12126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2" name="Google Shape;1292;p78"/>
          <p:cNvSpPr/>
          <p:nvPr/>
        </p:nvSpPr>
        <p:spPr>
          <a:xfrm>
            <a:off x="4734450" y="3433422"/>
            <a:ext cx="3696300" cy="436800"/>
          </a:xfrm>
          <a:prstGeom prst="round2SameRect">
            <a:avLst>
              <a:gd fmla="val 32269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Threats &amp; average threats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93" name="Google Shape;1293;p78"/>
          <p:cNvSpPr/>
          <p:nvPr/>
        </p:nvSpPr>
        <p:spPr>
          <a:xfrm>
            <a:off x="2194500" y="2559553"/>
            <a:ext cx="733800" cy="733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4" name="Google Shape;1294;p78"/>
          <p:cNvSpPr/>
          <p:nvPr/>
        </p:nvSpPr>
        <p:spPr>
          <a:xfrm flipH="1">
            <a:off x="2194500" y="2559553"/>
            <a:ext cx="733800" cy="733800"/>
          </a:xfrm>
          <a:prstGeom prst="pie">
            <a:avLst>
              <a:gd fmla="val 10434" name="adj1"/>
              <a:gd fmla="val 16200000" name="adj2"/>
            </a:avLst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5" name="Google Shape;1295;p78"/>
          <p:cNvSpPr/>
          <p:nvPr/>
        </p:nvSpPr>
        <p:spPr>
          <a:xfrm>
            <a:off x="2280000" y="2645054"/>
            <a:ext cx="562800" cy="562800"/>
          </a:xfrm>
          <a:prstGeom prst="flowChartConnector">
            <a:avLst/>
          </a:prstGeom>
          <a:solidFill>
            <a:schemeClr val="accent4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75%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6" name="Google Shape;1296;p78"/>
          <p:cNvSpPr/>
          <p:nvPr/>
        </p:nvSpPr>
        <p:spPr>
          <a:xfrm>
            <a:off x="3422125" y="2559553"/>
            <a:ext cx="733800" cy="733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7" name="Google Shape;1297;p78"/>
          <p:cNvSpPr/>
          <p:nvPr/>
        </p:nvSpPr>
        <p:spPr>
          <a:xfrm flipH="1">
            <a:off x="3422125" y="2559553"/>
            <a:ext cx="733800" cy="733800"/>
          </a:xfrm>
          <a:prstGeom prst="pie">
            <a:avLst>
              <a:gd fmla="val 5453920" name="adj1"/>
              <a:gd fmla="val 16200000" name="adj2"/>
            </a:avLst>
          </a:prstGeom>
          <a:solidFill>
            <a:schemeClr val="accent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8" name="Google Shape;1298;p78"/>
          <p:cNvSpPr/>
          <p:nvPr/>
        </p:nvSpPr>
        <p:spPr>
          <a:xfrm>
            <a:off x="3507625" y="2645054"/>
            <a:ext cx="562800" cy="562800"/>
          </a:xfrm>
          <a:prstGeom prst="flowChartConnector">
            <a:avLst/>
          </a:prstGeom>
          <a:solidFill>
            <a:schemeClr val="accent4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50%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9" name="Google Shape;1299;p78"/>
          <p:cNvSpPr/>
          <p:nvPr/>
        </p:nvSpPr>
        <p:spPr>
          <a:xfrm>
            <a:off x="966875" y="3732731"/>
            <a:ext cx="733800" cy="733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0" name="Google Shape;1300;p78"/>
          <p:cNvSpPr/>
          <p:nvPr/>
        </p:nvSpPr>
        <p:spPr>
          <a:xfrm flipH="1">
            <a:off x="966875" y="3732731"/>
            <a:ext cx="733800" cy="733800"/>
          </a:xfrm>
          <a:prstGeom prst="pie">
            <a:avLst>
              <a:gd fmla="val 17490530" name="adj1"/>
              <a:gd fmla="val 16200000" name="adj2"/>
            </a:avLst>
          </a:prstGeom>
          <a:solidFill>
            <a:schemeClr val="accen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1" name="Google Shape;1301;p78"/>
          <p:cNvSpPr/>
          <p:nvPr/>
        </p:nvSpPr>
        <p:spPr>
          <a:xfrm>
            <a:off x="1052375" y="3818232"/>
            <a:ext cx="562800" cy="562800"/>
          </a:xfrm>
          <a:prstGeom prst="flowChartConnector">
            <a:avLst/>
          </a:prstGeom>
          <a:solidFill>
            <a:schemeClr val="accent4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90%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2" name="Google Shape;1302;p78"/>
          <p:cNvSpPr/>
          <p:nvPr/>
        </p:nvSpPr>
        <p:spPr>
          <a:xfrm>
            <a:off x="2194500" y="3732731"/>
            <a:ext cx="733800" cy="733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3" name="Google Shape;1303;p78"/>
          <p:cNvSpPr/>
          <p:nvPr/>
        </p:nvSpPr>
        <p:spPr>
          <a:xfrm flipH="1">
            <a:off x="2194500" y="3732731"/>
            <a:ext cx="733800" cy="733800"/>
          </a:xfrm>
          <a:prstGeom prst="pie">
            <a:avLst>
              <a:gd fmla="val 10749830" name="adj1"/>
              <a:gd fmla="val 16200000" name="adj2"/>
            </a:avLst>
          </a:prstGeom>
          <a:solidFill>
            <a:schemeClr val="accent3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4" name="Google Shape;1304;p78"/>
          <p:cNvSpPr/>
          <p:nvPr/>
        </p:nvSpPr>
        <p:spPr>
          <a:xfrm>
            <a:off x="2280000" y="3818232"/>
            <a:ext cx="562800" cy="562800"/>
          </a:xfrm>
          <a:prstGeom prst="flowChartConnector">
            <a:avLst/>
          </a:prstGeom>
          <a:solidFill>
            <a:schemeClr val="accent4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25%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5" name="Google Shape;1305;p78"/>
          <p:cNvSpPr/>
          <p:nvPr/>
        </p:nvSpPr>
        <p:spPr>
          <a:xfrm>
            <a:off x="3422125" y="3732731"/>
            <a:ext cx="733800" cy="733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6" name="Google Shape;1306;p78"/>
          <p:cNvSpPr/>
          <p:nvPr/>
        </p:nvSpPr>
        <p:spPr>
          <a:xfrm flipH="1">
            <a:off x="3422125" y="3732731"/>
            <a:ext cx="733800" cy="733800"/>
          </a:xfrm>
          <a:prstGeom prst="pie">
            <a:avLst>
              <a:gd fmla="val 33568" name="adj1"/>
              <a:gd fmla="val 16200000" name="adj2"/>
            </a:avLst>
          </a:prstGeom>
          <a:solidFill>
            <a:schemeClr val="accent5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7" name="Google Shape;1307;p78"/>
          <p:cNvSpPr/>
          <p:nvPr/>
        </p:nvSpPr>
        <p:spPr>
          <a:xfrm>
            <a:off x="3507625" y="3818232"/>
            <a:ext cx="562800" cy="562800"/>
          </a:xfrm>
          <a:prstGeom prst="flowChartConnector">
            <a:avLst/>
          </a:prstGeom>
          <a:solidFill>
            <a:schemeClr val="accent4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75%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8" name="Google Shape;1308;p78"/>
          <p:cNvSpPr txBox="1"/>
          <p:nvPr/>
        </p:nvSpPr>
        <p:spPr>
          <a:xfrm>
            <a:off x="5345425" y="3937790"/>
            <a:ext cx="870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Threats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1,000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09" name="Google Shape;1309;p78"/>
          <p:cNvSpPr txBox="1"/>
          <p:nvPr/>
        </p:nvSpPr>
        <p:spPr>
          <a:xfrm>
            <a:off x="6756550" y="3937790"/>
            <a:ext cx="1492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Average threats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1.75 per day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10" name="Google Shape;1310;p78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Cybersecurity dashboard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11" name="Google Shape;1311;p78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9176" y="2150937"/>
            <a:ext cx="3606847" cy="1056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2" name="Google Shape;1312;p78"/>
          <p:cNvGrpSpPr/>
          <p:nvPr/>
        </p:nvGrpSpPr>
        <p:grpSpPr>
          <a:xfrm>
            <a:off x="6313554" y="4068341"/>
            <a:ext cx="344854" cy="301687"/>
            <a:chOff x="1032026" y="3799473"/>
            <a:chExt cx="344854" cy="301687"/>
          </a:xfrm>
        </p:grpSpPr>
        <p:sp>
          <p:nvSpPr>
            <p:cNvPr id="1313" name="Google Shape;1313;p78"/>
            <p:cNvSpPr/>
            <p:nvPr/>
          </p:nvSpPr>
          <p:spPr>
            <a:xfrm>
              <a:off x="1128168" y="3799473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1"/>
                  </a:moveTo>
                  <a:lnTo>
                    <a:pt x="0" y="1018"/>
                  </a:lnTo>
                  <a:lnTo>
                    <a:pt x="7708" y="1018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78"/>
            <p:cNvSpPr/>
            <p:nvPr/>
          </p:nvSpPr>
          <p:spPr>
            <a:xfrm>
              <a:off x="1032026" y="3853029"/>
              <a:ext cx="344273" cy="151989"/>
            </a:xfrm>
            <a:custGeom>
              <a:rect b="b" l="l" r="r" t="t"/>
              <a:pathLst>
                <a:path extrusionOk="0" h="4711" w="10671">
                  <a:moveTo>
                    <a:pt x="4336" y="696"/>
                  </a:moveTo>
                  <a:lnTo>
                    <a:pt x="4336" y="1321"/>
                  </a:lnTo>
                  <a:lnTo>
                    <a:pt x="1000" y="1321"/>
                  </a:lnTo>
                  <a:lnTo>
                    <a:pt x="1000" y="696"/>
                  </a:lnTo>
                  <a:close/>
                  <a:moveTo>
                    <a:pt x="7013" y="696"/>
                  </a:moveTo>
                  <a:lnTo>
                    <a:pt x="7013" y="1321"/>
                  </a:lnTo>
                  <a:lnTo>
                    <a:pt x="5014" y="1321"/>
                  </a:lnTo>
                  <a:lnTo>
                    <a:pt x="5014" y="696"/>
                  </a:lnTo>
                  <a:close/>
                  <a:moveTo>
                    <a:pt x="3676" y="2034"/>
                  </a:moveTo>
                  <a:lnTo>
                    <a:pt x="3676" y="2659"/>
                  </a:lnTo>
                  <a:lnTo>
                    <a:pt x="1000" y="2659"/>
                  </a:lnTo>
                  <a:lnTo>
                    <a:pt x="1000" y="2034"/>
                  </a:lnTo>
                  <a:close/>
                  <a:moveTo>
                    <a:pt x="6335" y="2034"/>
                  </a:moveTo>
                  <a:lnTo>
                    <a:pt x="6335" y="2659"/>
                  </a:lnTo>
                  <a:lnTo>
                    <a:pt x="4336" y="2659"/>
                  </a:lnTo>
                  <a:lnTo>
                    <a:pt x="4336" y="2034"/>
                  </a:lnTo>
                  <a:close/>
                  <a:moveTo>
                    <a:pt x="9671" y="2034"/>
                  </a:moveTo>
                  <a:lnTo>
                    <a:pt x="9671" y="2659"/>
                  </a:lnTo>
                  <a:lnTo>
                    <a:pt x="7013" y="2659"/>
                  </a:lnTo>
                  <a:lnTo>
                    <a:pt x="7013" y="2034"/>
                  </a:lnTo>
                  <a:close/>
                  <a:moveTo>
                    <a:pt x="5674" y="3373"/>
                  </a:moveTo>
                  <a:lnTo>
                    <a:pt x="5674" y="3997"/>
                  </a:lnTo>
                  <a:lnTo>
                    <a:pt x="1000" y="3997"/>
                  </a:lnTo>
                  <a:lnTo>
                    <a:pt x="1000" y="3373"/>
                  </a:lnTo>
                  <a:close/>
                  <a:moveTo>
                    <a:pt x="8351" y="3373"/>
                  </a:moveTo>
                  <a:lnTo>
                    <a:pt x="8351" y="3997"/>
                  </a:lnTo>
                  <a:lnTo>
                    <a:pt x="6335" y="3997"/>
                  </a:lnTo>
                  <a:lnTo>
                    <a:pt x="6335" y="3373"/>
                  </a:lnTo>
                  <a:close/>
                  <a:moveTo>
                    <a:pt x="0" y="0"/>
                  </a:moveTo>
                  <a:lnTo>
                    <a:pt x="0" y="4711"/>
                  </a:lnTo>
                  <a:lnTo>
                    <a:pt x="10670" y="4711"/>
                  </a:lnTo>
                  <a:lnTo>
                    <a:pt x="106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78"/>
            <p:cNvSpPr/>
            <p:nvPr/>
          </p:nvSpPr>
          <p:spPr>
            <a:xfrm>
              <a:off x="1032026" y="3799473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1"/>
                  </a:moveTo>
                  <a:lnTo>
                    <a:pt x="0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78"/>
            <p:cNvSpPr/>
            <p:nvPr/>
          </p:nvSpPr>
          <p:spPr>
            <a:xfrm>
              <a:off x="1032026" y="4025150"/>
              <a:ext cx="344854" cy="76010"/>
            </a:xfrm>
            <a:custGeom>
              <a:rect b="b" l="l" r="r" t="t"/>
              <a:pathLst>
                <a:path extrusionOk="0" h="2356" w="10689">
                  <a:moveTo>
                    <a:pt x="0" y="0"/>
                  </a:moveTo>
                  <a:lnTo>
                    <a:pt x="0" y="1017"/>
                  </a:lnTo>
                  <a:lnTo>
                    <a:pt x="4408" y="1017"/>
                  </a:lnTo>
                  <a:lnTo>
                    <a:pt x="4408" y="1731"/>
                  </a:lnTo>
                  <a:lnTo>
                    <a:pt x="2837" y="1731"/>
                  </a:lnTo>
                  <a:lnTo>
                    <a:pt x="2837" y="2355"/>
                  </a:lnTo>
                  <a:lnTo>
                    <a:pt x="7869" y="2355"/>
                  </a:lnTo>
                  <a:lnTo>
                    <a:pt x="7869" y="1731"/>
                  </a:lnTo>
                  <a:lnTo>
                    <a:pt x="6281" y="1731"/>
                  </a:lnTo>
                  <a:lnTo>
                    <a:pt x="6281" y="1017"/>
                  </a:lnTo>
                  <a:lnTo>
                    <a:pt x="10688" y="1017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78"/>
            <p:cNvSpPr/>
            <p:nvPr/>
          </p:nvSpPr>
          <p:spPr>
            <a:xfrm>
              <a:off x="1080387" y="3799473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1"/>
                  </a:moveTo>
                  <a:lnTo>
                    <a:pt x="0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" name="Google Shape;1318;p78"/>
          <p:cNvGrpSpPr/>
          <p:nvPr/>
        </p:nvGrpSpPr>
        <p:grpSpPr>
          <a:xfrm>
            <a:off x="4918977" y="4047048"/>
            <a:ext cx="344854" cy="344273"/>
            <a:chOff x="6270423" y="3778180"/>
            <a:chExt cx="344854" cy="344273"/>
          </a:xfrm>
        </p:grpSpPr>
        <p:sp>
          <p:nvSpPr>
            <p:cNvPr id="1319" name="Google Shape;1319;p78"/>
            <p:cNvSpPr/>
            <p:nvPr/>
          </p:nvSpPr>
          <p:spPr>
            <a:xfrm>
              <a:off x="6365985" y="3883517"/>
              <a:ext cx="32843" cy="82366"/>
            </a:xfrm>
            <a:custGeom>
              <a:rect b="b" l="l" r="r" t="t"/>
              <a:pathLst>
                <a:path extrusionOk="0" h="2553" w="1018">
                  <a:moveTo>
                    <a:pt x="714" y="1"/>
                  </a:moveTo>
                  <a:cubicBezTo>
                    <a:pt x="678" y="19"/>
                    <a:pt x="643" y="37"/>
                    <a:pt x="607" y="54"/>
                  </a:cubicBezTo>
                  <a:cubicBezTo>
                    <a:pt x="215" y="251"/>
                    <a:pt x="0" y="483"/>
                    <a:pt x="0" y="715"/>
                  </a:cubicBezTo>
                  <a:cubicBezTo>
                    <a:pt x="0" y="1428"/>
                    <a:pt x="393" y="2053"/>
                    <a:pt x="857" y="2552"/>
                  </a:cubicBezTo>
                  <a:lnTo>
                    <a:pt x="1017" y="1981"/>
                  </a:lnTo>
                  <a:cubicBezTo>
                    <a:pt x="821" y="1714"/>
                    <a:pt x="714" y="1375"/>
                    <a:pt x="714" y="1018"/>
                  </a:cubicBezTo>
                  <a:lnTo>
                    <a:pt x="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78"/>
            <p:cNvSpPr/>
            <p:nvPr/>
          </p:nvSpPr>
          <p:spPr>
            <a:xfrm>
              <a:off x="6478226" y="3969884"/>
              <a:ext cx="137051" cy="152569"/>
            </a:xfrm>
            <a:custGeom>
              <a:rect b="b" l="l" r="r" t="t"/>
              <a:pathLst>
                <a:path extrusionOk="0" h="4729" w="4248">
                  <a:moveTo>
                    <a:pt x="1125" y="0"/>
                  </a:moveTo>
                  <a:cubicBezTo>
                    <a:pt x="786" y="429"/>
                    <a:pt x="358" y="785"/>
                    <a:pt x="1" y="1053"/>
                  </a:cubicBezTo>
                  <a:lnTo>
                    <a:pt x="2409" y="1053"/>
                  </a:lnTo>
                  <a:lnTo>
                    <a:pt x="1910" y="4729"/>
                  </a:lnTo>
                  <a:lnTo>
                    <a:pt x="4247" y="4729"/>
                  </a:lnTo>
                  <a:lnTo>
                    <a:pt x="3569" y="714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78"/>
            <p:cNvSpPr/>
            <p:nvPr/>
          </p:nvSpPr>
          <p:spPr>
            <a:xfrm>
              <a:off x="6486292" y="3883517"/>
              <a:ext cx="33424" cy="82366"/>
            </a:xfrm>
            <a:custGeom>
              <a:rect b="b" l="l" r="r" t="t"/>
              <a:pathLst>
                <a:path extrusionOk="0" h="2553" w="1036">
                  <a:moveTo>
                    <a:pt x="322" y="1"/>
                  </a:moveTo>
                  <a:lnTo>
                    <a:pt x="322" y="1018"/>
                  </a:lnTo>
                  <a:cubicBezTo>
                    <a:pt x="322" y="1375"/>
                    <a:pt x="197" y="1714"/>
                    <a:pt x="1" y="1981"/>
                  </a:cubicBezTo>
                  <a:lnTo>
                    <a:pt x="161" y="2552"/>
                  </a:lnTo>
                  <a:cubicBezTo>
                    <a:pt x="643" y="2053"/>
                    <a:pt x="1035" y="1428"/>
                    <a:pt x="1035" y="715"/>
                  </a:cubicBezTo>
                  <a:cubicBezTo>
                    <a:pt x="1035" y="483"/>
                    <a:pt x="803" y="251"/>
                    <a:pt x="429" y="54"/>
                  </a:cubicBezTo>
                  <a:cubicBezTo>
                    <a:pt x="393" y="37"/>
                    <a:pt x="357" y="19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78"/>
            <p:cNvSpPr/>
            <p:nvPr/>
          </p:nvSpPr>
          <p:spPr>
            <a:xfrm>
              <a:off x="6352757" y="4024569"/>
              <a:ext cx="180186" cy="97884"/>
            </a:xfrm>
            <a:custGeom>
              <a:rect b="b" l="l" r="r" t="t"/>
              <a:pathLst>
                <a:path extrusionOk="0" h="3034" w="5585">
                  <a:moveTo>
                    <a:pt x="3122" y="1035"/>
                  </a:moveTo>
                  <a:lnTo>
                    <a:pt x="3122" y="1660"/>
                  </a:lnTo>
                  <a:lnTo>
                    <a:pt x="2462" y="1660"/>
                  </a:lnTo>
                  <a:lnTo>
                    <a:pt x="2462" y="1035"/>
                  </a:lnTo>
                  <a:close/>
                  <a:moveTo>
                    <a:pt x="0" y="0"/>
                  </a:moveTo>
                  <a:lnTo>
                    <a:pt x="410" y="3034"/>
                  </a:lnTo>
                  <a:lnTo>
                    <a:pt x="5174" y="3034"/>
                  </a:lnTo>
                  <a:lnTo>
                    <a:pt x="55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78"/>
            <p:cNvSpPr/>
            <p:nvPr/>
          </p:nvSpPr>
          <p:spPr>
            <a:xfrm>
              <a:off x="6270423" y="3969884"/>
              <a:ext cx="137051" cy="152569"/>
            </a:xfrm>
            <a:custGeom>
              <a:rect b="b" l="l" r="r" t="t"/>
              <a:pathLst>
                <a:path extrusionOk="0" h="4729" w="4248">
                  <a:moveTo>
                    <a:pt x="3105" y="0"/>
                  </a:moveTo>
                  <a:lnTo>
                    <a:pt x="661" y="714"/>
                  </a:lnTo>
                  <a:lnTo>
                    <a:pt x="1" y="4729"/>
                  </a:lnTo>
                  <a:lnTo>
                    <a:pt x="2320" y="4729"/>
                  </a:lnTo>
                  <a:lnTo>
                    <a:pt x="1838" y="1053"/>
                  </a:lnTo>
                  <a:lnTo>
                    <a:pt x="4247" y="1053"/>
                  </a:lnTo>
                  <a:cubicBezTo>
                    <a:pt x="3872" y="785"/>
                    <a:pt x="3462" y="429"/>
                    <a:pt x="3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78"/>
            <p:cNvSpPr/>
            <p:nvPr/>
          </p:nvSpPr>
          <p:spPr>
            <a:xfrm>
              <a:off x="6355629" y="3778180"/>
              <a:ext cx="174443" cy="104240"/>
            </a:xfrm>
            <a:custGeom>
              <a:rect b="b" l="l" r="r" t="t"/>
              <a:pathLst>
                <a:path extrusionOk="0" h="3231" w="5407">
                  <a:moveTo>
                    <a:pt x="2694" y="1"/>
                  </a:moveTo>
                  <a:cubicBezTo>
                    <a:pt x="2694" y="1"/>
                    <a:pt x="72" y="607"/>
                    <a:pt x="0" y="3230"/>
                  </a:cubicBezTo>
                  <a:cubicBezTo>
                    <a:pt x="161" y="3052"/>
                    <a:pt x="375" y="2891"/>
                    <a:pt x="643" y="2749"/>
                  </a:cubicBezTo>
                  <a:cubicBezTo>
                    <a:pt x="1196" y="2481"/>
                    <a:pt x="1927" y="2338"/>
                    <a:pt x="2694" y="2338"/>
                  </a:cubicBezTo>
                  <a:cubicBezTo>
                    <a:pt x="3462" y="2338"/>
                    <a:pt x="4193" y="2481"/>
                    <a:pt x="4746" y="2749"/>
                  </a:cubicBezTo>
                  <a:cubicBezTo>
                    <a:pt x="5014" y="2891"/>
                    <a:pt x="5246" y="3052"/>
                    <a:pt x="5407" y="3230"/>
                  </a:cubicBezTo>
                  <a:cubicBezTo>
                    <a:pt x="5317" y="607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78"/>
            <p:cNvSpPr/>
            <p:nvPr/>
          </p:nvSpPr>
          <p:spPr>
            <a:xfrm>
              <a:off x="6409733" y="3873742"/>
              <a:ext cx="66816" cy="76010"/>
            </a:xfrm>
            <a:custGeom>
              <a:rect b="b" l="l" r="r" t="t"/>
              <a:pathLst>
                <a:path extrusionOk="0" h="2356" w="2071">
                  <a:moveTo>
                    <a:pt x="1035" y="1"/>
                  </a:moveTo>
                  <a:cubicBezTo>
                    <a:pt x="678" y="1"/>
                    <a:pt x="322" y="36"/>
                    <a:pt x="0" y="108"/>
                  </a:cubicBezTo>
                  <a:lnTo>
                    <a:pt x="0" y="1321"/>
                  </a:lnTo>
                  <a:cubicBezTo>
                    <a:pt x="0" y="1606"/>
                    <a:pt x="107" y="1856"/>
                    <a:pt x="304" y="2053"/>
                  </a:cubicBezTo>
                  <a:cubicBezTo>
                    <a:pt x="500" y="2249"/>
                    <a:pt x="750" y="2356"/>
                    <a:pt x="1035" y="2356"/>
                  </a:cubicBezTo>
                  <a:cubicBezTo>
                    <a:pt x="1606" y="2356"/>
                    <a:pt x="2070" y="1892"/>
                    <a:pt x="2070" y="1321"/>
                  </a:cubicBezTo>
                  <a:lnTo>
                    <a:pt x="2070" y="108"/>
                  </a:lnTo>
                  <a:cubicBezTo>
                    <a:pt x="1749" y="36"/>
                    <a:pt x="1392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78"/>
            <p:cNvSpPr/>
            <p:nvPr/>
          </p:nvSpPr>
          <p:spPr>
            <a:xfrm>
              <a:off x="6410894" y="3962399"/>
              <a:ext cx="63912" cy="40328"/>
            </a:xfrm>
            <a:custGeom>
              <a:rect b="b" l="l" r="r" t="t"/>
              <a:pathLst>
                <a:path extrusionOk="0" h="1250" w="1981">
                  <a:moveTo>
                    <a:pt x="1820" y="0"/>
                  </a:moveTo>
                  <a:cubicBezTo>
                    <a:pt x="1570" y="143"/>
                    <a:pt x="1285" y="232"/>
                    <a:pt x="981" y="232"/>
                  </a:cubicBezTo>
                  <a:cubicBezTo>
                    <a:pt x="696" y="232"/>
                    <a:pt x="411" y="161"/>
                    <a:pt x="161" y="18"/>
                  </a:cubicBezTo>
                  <a:lnTo>
                    <a:pt x="0" y="589"/>
                  </a:lnTo>
                  <a:cubicBezTo>
                    <a:pt x="393" y="910"/>
                    <a:pt x="785" y="1142"/>
                    <a:pt x="981" y="1249"/>
                  </a:cubicBezTo>
                  <a:cubicBezTo>
                    <a:pt x="1196" y="1142"/>
                    <a:pt x="1570" y="910"/>
                    <a:pt x="1981" y="589"/>
                  </a:cubicBezTo>
                  <a:lnTo>
                    <a:pt x="1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" name="Google Shape;1331;p79"/>
          <p:cNvGrpSpPr/>
          <p:nvPr/>
        </p:nvGrpSpPr>
        <p:grpSpPr>
          <a:xfrm>
            <a:off x="713202" y="1711772"/>
            <a:ext cx="4408861" cy="2241583"/>
            <a:chOff x="238125" y="1038125"/>
            <a:chExt cx="7146800" cy="3633625"/>
          </a:xfrm>
        </p:grpSpPr>
        <p:sp>
          <p:nvSpPr>
            <p:cNvPr id="1332" name="Google Shape;1332;p79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79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79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79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79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79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79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79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79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79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79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79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79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79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79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79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79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79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79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79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79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79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79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79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79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79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79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79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79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79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79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79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79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79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79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79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79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79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79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79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79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79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79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79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79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79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79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79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79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79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79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79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79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79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79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79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79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79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79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79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79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79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79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79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79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79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79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79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79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79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79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79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79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79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79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79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79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79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79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79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79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79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79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79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79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79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79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79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79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79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79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79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79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79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79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79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79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79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79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79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79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79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79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79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79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79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79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79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79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79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79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79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79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79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79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79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9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79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79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9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9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9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79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79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9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79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79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9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9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79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79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9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79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79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9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9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9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79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79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9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9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9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79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79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9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9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9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9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79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79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9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9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9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79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79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9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9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79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79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9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9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9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9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9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79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79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9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9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9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9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9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79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79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79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79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79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79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79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9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79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79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9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79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79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9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79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79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9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79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79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9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79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79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9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79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79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9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79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79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9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9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79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79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9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9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79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79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9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9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79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79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9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9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79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79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9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79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79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79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79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79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79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79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79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9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79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79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9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79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79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9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79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79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79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79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79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79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79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79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79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79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79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79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79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79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79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79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79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79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79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79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79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79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79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79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79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79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79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79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79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79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79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79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79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79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79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79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79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79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79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79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79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79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79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79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79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79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79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79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79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79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79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79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79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79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79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79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79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79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79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79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79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79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79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79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79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79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79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79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79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9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79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79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79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9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79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79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79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9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9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9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79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79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9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9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9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9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9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9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79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9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79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79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79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79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79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79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79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79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79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79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79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79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79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79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79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79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79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79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79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79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79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79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79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79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79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79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79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79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79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79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79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79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79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79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79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79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79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9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9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79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79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9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79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79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79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79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79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79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79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79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79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79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79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79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79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79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79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79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79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79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79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79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79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79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79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79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79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79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79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79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79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79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79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79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79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79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79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79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79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79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79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79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79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79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79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79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79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79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79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79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79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79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79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79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79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79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79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79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79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79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79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79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79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79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79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79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79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79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79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79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79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79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9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9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9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79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79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79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79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79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79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79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79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79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79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79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79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79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79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79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79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79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79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79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79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79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79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79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79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79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79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79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79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79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79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79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79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79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79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79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79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79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79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79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79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79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79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79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79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79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79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79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79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79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79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79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79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79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79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79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79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79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79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79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79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79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79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79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79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79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79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79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79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79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79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79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79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79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79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79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79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79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79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79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79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79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79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79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79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79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79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79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79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79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79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79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79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79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79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79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79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79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79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79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79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79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79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79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79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79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79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79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79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79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79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79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79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79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79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79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79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79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79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79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79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79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79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79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79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79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79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79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79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79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79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79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79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79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79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79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79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79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79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79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79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79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79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79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79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79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79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79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79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79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79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79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79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79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79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79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79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79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79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79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79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79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79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79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79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79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79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79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79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79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79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79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79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79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79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79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79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79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79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79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79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79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79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79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79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79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79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79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79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79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79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79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79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79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79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79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79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79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79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79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79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79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79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79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79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79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79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79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79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79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79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79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79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79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79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79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79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79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79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79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79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79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79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79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9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79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79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79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79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79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79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79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79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79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79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79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79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79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79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79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79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79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79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79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79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79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79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79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79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79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79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79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79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79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79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79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79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79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79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79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79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9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9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9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79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79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79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9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9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9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9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9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9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9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79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79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9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9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79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79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9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79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79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79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9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9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9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79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9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9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9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9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9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79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9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79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9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79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79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9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79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79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79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79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79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9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79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79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79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79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79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79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79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79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79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79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79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79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79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79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79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79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79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79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79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79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79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79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79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79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79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79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79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79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79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79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79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79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79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79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79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79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79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79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79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79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79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79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79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79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79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79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79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79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79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79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79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79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79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79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79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79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79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79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79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79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79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79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79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79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79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79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79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79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79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79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79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79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79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79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79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79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79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79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79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79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79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79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79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79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79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79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79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79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79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79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79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79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79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79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79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79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79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79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79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79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79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79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79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79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79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79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79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79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79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79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79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79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79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79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79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79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79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79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79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79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79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79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79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79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79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79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79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9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79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9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9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9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9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9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9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9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9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9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9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9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9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9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9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9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9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9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9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9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9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79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79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9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9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9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9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9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9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9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9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79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9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9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9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9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9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9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9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9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9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9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9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79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79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9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79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79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9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9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9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9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9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9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9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9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9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9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79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79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9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9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9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9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9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9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79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79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79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9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9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9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9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9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9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9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9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9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9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9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9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9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9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9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9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9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9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9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9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9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9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9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9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79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79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9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79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79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9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9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9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9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9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79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79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79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79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9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9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9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9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9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9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9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9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9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9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9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79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79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9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9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9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9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9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9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9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9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9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9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9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79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79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79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79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79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79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79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79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79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79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79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79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79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79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79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79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79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79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79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79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79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79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79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79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79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9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9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79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79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79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79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9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9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9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9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9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9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9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9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9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79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79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9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9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9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9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9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9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9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9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9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79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79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9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79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79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9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79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79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9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79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79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79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79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79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79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79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79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79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79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79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79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79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79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79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79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79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79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79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79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79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79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79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79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79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79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79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79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79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79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79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79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79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79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79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79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79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79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79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79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79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79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79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79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79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79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79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79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79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79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79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79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79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79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79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79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79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79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79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79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79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79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79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79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79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79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79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79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79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79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79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79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79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79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79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79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79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79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9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79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79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79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79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79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79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79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79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79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79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79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79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79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79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79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79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79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79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79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79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79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79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79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79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79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79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79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79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79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79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79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79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79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79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79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79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79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79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79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79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79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79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79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79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79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79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79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79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79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79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79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79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79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79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79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79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79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79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79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79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79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79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79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79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79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79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79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79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79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79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79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79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79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79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79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79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9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9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9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9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9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9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9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9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9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9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9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9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9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9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9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9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9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9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9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9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9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9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9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9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9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9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9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9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9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9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9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9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9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9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9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9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9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9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9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9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9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9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9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9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9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9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9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9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9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9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9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9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9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9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9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9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9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9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9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9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9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9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9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9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9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9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9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9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9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9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9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9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9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9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9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9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9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9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9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9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9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9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9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9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9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9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9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9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9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9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9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9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9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9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9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9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9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9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9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9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9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9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9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9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9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9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9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9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9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9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9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9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9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9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9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9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9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9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9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9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9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9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9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9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9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9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9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9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9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9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9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9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9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9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9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9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9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9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9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9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9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9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9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9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9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9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9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9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9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9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9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9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9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9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9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9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9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9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9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9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9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9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9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9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9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9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9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9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9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9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9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9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9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9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9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79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9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79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9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9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9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9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9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9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9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9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9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9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9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9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9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9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79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9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9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9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9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9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9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79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9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9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9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9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9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9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79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9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9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9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9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9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9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9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9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9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9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9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9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9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9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9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9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9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9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79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79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9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79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79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9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9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9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9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9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9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9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9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9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9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9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9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9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9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9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9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9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9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9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9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9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9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9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9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9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9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9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9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9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9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9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9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9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9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9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9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9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9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9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9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9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9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9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9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9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9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9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9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9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9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9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9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9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9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9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9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9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9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9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9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9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9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9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9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9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9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9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9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9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9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9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9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9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9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9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9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9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9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9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9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9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9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9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9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9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9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9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9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9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9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9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9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9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9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9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9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9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9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9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9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9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9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9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9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9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9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9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9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9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9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9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9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9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000000">
                <a:alpha val="18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4" name="Google Shape;2904;p79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Cybersecurity consulting report infographics</a:t>
            </a:r>
            <a:endParaRPr/>
          </a:p>
        </p:txBody>
      </p:sp>
      <p:sp>
        <p:nvSpPr>
          <p:cNvPr id="2905" name="Google Shape;2905;p79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906" name="Google Shape;2906;p79"/>
          <p:cNvGrpSpPr/>
          <p:nvPr/>
        </p:nvGrpSpPr>
        <p:grpSpPr>
          <a:xfrm>
            <a:off x="1985351" y="3270939"/>
            <a:ext cx="130800" cy="130800"/>
            <a:chOff x="2346001" y="2562751"/>
            <a:chExt cx="130800" cy="130800"/>
          </a:xfrm>
        </p:grpSpPr>
        <p:sp>
          <p:nvSpPr>
            <p:cNvPr id="2907" name="Google Shape;2907;p79"/>
            <p:cNvSpPr/>
            <p:nvPr/>
          </p:nvSpPr>
          <p:spPr>
            <a:xfrm>
              <a:off x="2346001" y="2562751"/>
              <a:ext cx="130800" cy="130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9"/>
            <p:cNvSpPr/>
            <p:nvPr/>
          </p:nvSpPr>
          <p:spPr>
            <a:xfrm>
              <a:off x="2367602" y="2584358"/>
              <a:ext cx="87600" cy="87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9" name="Google Shape;2909;p79"/>
          <p:cNvGrpSpPr/>
          <p:nvPr/>
        </p:nvGrpSpPr>
        <p:grpSpPr>
          <a:xfrm>
            <a:off x="3421026" y="2463264"/>
            <a:ext cx="130800" cy="130800"/>
            <a:chOff x="2734876" y="2717401"/>
            <a:chExt cx="130800" cy="130800"/>
          </a:xfrm>
        </p:grpSpPr>
        <p:sp>
          <p:nvSpPr>
            <p:cNvPr id="2910" name="Google Shape;2910;p79"/>
            <p:cNvSpPr/>
            <p:nvPr/>
          </p:nvSpPr>
          <p:spPr>
            <a:xfrm>
              <a:off x="2734876" y="2717401"/>
              <a:ext cx="130800" cy="1308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9"/>
            <p:cNvSpPr/>
            <p:nvPr/>
          </p:nvSpPr>
          <p:spPr>
            <a:xfrm>
              <a:off x="2756485" y="2739011"/>
              <a:ext cx="87600" cy="87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912" name="Google Shape;2912;p79"/>
          <p:cNvCxnSpPr>
            <a:stCxn id="2907" idx="6"/>
            <a:endCxn id="2910" idx="2"/>
          </p:cNvCxnSpPr>
          <p:nvPr/>
        </p:nvCxnSpPr>
        <p:spPr>
          <a:xfrm flipH="1" rot="10800000">
            <a:off x="2116151" y="2528739"/>
            <a:ext cx="1305000" cy="807600"/>
          </a:xfrm>
          <a:prstGeom prst="curvedConnector3">
            <a:avLst>
              <a:gd fmla="val 49995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13" name="Google Shape;2913;p79"/>
          <p:cNvGrpSpPr/>
          <p:nvPr/>
        </p:nvGrpSpPr>
        <p:grpSpPr>
          <a:xfrm>
            <a:off x="3159376" y="2148564"/>
            <a:ext cx="130800" cy="130800"/>
            <a:chOff x="2757401" y="2411951"/>
            <a:chExt cx="130800" cy="130800"/>
          </a:xfrm>
        </p:grpSpPr>
        <p:sp>
          <p:nvSpPr>
            <p:cNvPr id="2914" name="Google Shape;2914;p79"/>
            <p:cNvSpPr/>
            <p:nvPr/>
          </p:nvSpPr>
          <p:spPr>
            <a:xfrm>
              <a:off x="2757401" y="2411951"/>
              <a:ext cx="130800" cy="1308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9"/>
            <p:cNvSpPr/>
            <p:nvPr/>
          </p:nvSpPr>
          <p:spPr>
            <a:xfrm>
              <a:off x="2778960" y="2433523"/>
              <a:ext cx="87600" cy="87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6" name="Google Shape;2916;p79"/>
          <p:cNvGrpSpPr/>
          <p:nvPr/>
        </p:nvGrpSpPr>
        <p:grpSpPr>
          <a:xfrm>
            <a:off x="3899376" y="2422914"/>
            <a:ext cx="130800" cy="130800"/>
            <a:chOff x="3321051" y="2620626"/>
            <a:chExt cx="130800" cy="130800"/>
          </a:xfrm>
        </p:grpSpPr>
        <p:sp>
          <p:nvSpPr>
            <p:cNvPr id="2917" name="Google Shape;2917;p79"/>
            <p:cNvSpPr/>
            <p:nvPr/>
          </p:nvSpPr>
          <p:spPr>
            <a:xfrm>
              <a:off x="3321051" y="2620626"/>
              <a:ext cx="130800" cy="130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9"/>
            <p:cNvSpPr/>
            <p:nvPr/>
          </p:nvSpPr>
          <p:spPr>
            <a:xfrm>
              <a:off x="3342660" y="2642226"/>
              <a:ext cx="87600" cy="87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919" name="Google Shape;2919;p79"/>
          <p:cNvCxnSpPr>
            <a:stCxn id="2914" idx="6"/>
            <a:endCxn id="2917" idx="0"/>
          </p:cNvCxnSpPr>
          <p:nvPr/>
        </p:nvCxnSpPr>
        <p:spPr>
          <a:xfrm>
            <a:off x="3290176" y="2213964"/>
            <a:ext cx="674700" cy="209100"/>
          </a:xfrm>
          <a:prstGeom prst="curved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20" name="Google Shape;2920;p79"/>
          <p:cNvSpPr txBox="1"/>
          <p:nvPr/>
        </p:nvSpPr>
        <p:spPr>
          <a:xfrm>
            <a:off x="1244969" y="4294845"/>
            <a:ext cx="1043700" cy="22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Origin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21" name="Google Shape;2921;p79"/>
          <p:cNvSpPr/>
          <p:nvPr/>
        </p:nvSpPr>
        <p:spPr>
          <a:xfrm>
            <a:off x="1071574" y="4320792"/>
            <a:ext cx="173400" cy="173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2" name="Google Shape;2922;p79"/>
          <p:cNvSpPr txBox="1"/>
          <p:nvPr/>
        </p:nvSpPr>
        <p:spPr>
          <a:xfrm>
            <a:off x="2450938" y="4294845"/>
            <a:ext cx="1043700" cy="22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Objective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23" name="Google Shape;2923;p79"/>
          <p:cNvSpPr/>
          <p:nvPr/>
        </p:nvSpPr>
        <p:spPr>
          <a:xfrm>
            <a:off x="2277526" y="4320772"/>
            <a:ext cx="173400" cy="173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79"/>
          <p:cNvSpPr txBox="1"/>
          <p:nvPr/>
        </p:nvSpPr>
        <p:spPr>
          <a:xfrm>
            <a:off x="3719984" y="4294845"/>
            <a:ext cx="1043700" cy="22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Direction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925" name="Google Shape;2925;p79"/>
          <p:cNvCxnSpPr>
            <a:endCxn id="2924" idx="1"/>
          </p:cNvCxnSpPr>
          <p:nvPr/>
        </p:nvCxnSpPr>
        <p:spPr>
          <a:xfrm>
            <a:off x="3483584" y="4407495"/>
            <a:ext cx="236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26" name="Google Shape;2926;p79"/>
          <p:cNvGrpSpPr/>
          <p:nvPr/>
        </p:nvGrpSpPr>
        <p:grpSpPr>
          <a:xfrm>
            <a:off x="1535476" y="2332464"/>
            <a:ext cx="130800" cy="130800"/>
            <a:chOff x="2433576" y="2467051"/>
            <a:chExt cx="130800" cy="130800"/>
          </a:xfrm>
        </p:grpSpPr>
        <p:sp>
          <p:nvSpPr>
            <p:cNvPr id="2927" name="Google Shape;2927;p79"/>
            <p:cNvSpPr/>
            <p:nvPr/>
          </p:nvSpPr>
          <p:spPr>
            <a:xfrm>
              <a:off x="2433576" y="2467051"/>
              <a:ext cx="130800" cy="1308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9"/>
            <p:cNvSpPr/>
            <p:nvPr/>
          </p:nvSpPr>
          <p:spPr>
            <a:xfrm>
              <a:off x="2455171" y="2488646"/>
              <a:ext cx="87600" cy="87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9" name="Google Shape;2929;p79"/>
          <p:cNvGrpSpPr/>
          <p:nvPr/>
        </p:nvGrpSpPr>
        <p:grpSpPr>
          <a:xfrm>
            <a:off x="3290226" y="2850214"/>
            <a:ext cx="130800" cy="130800"/>
            <a:chOff x="3290276" y="2761151"/>
            <a:chExt cx="130800" cy="130800"/>
          </a:xfrm>
        </p:grpSpPr>
        <p:sp>
          <p:nvSpPr>
            <p:cNvPr id="2930" name="Google Shape;2930;p79"/>
            <p:cNvSpPr/>
            <p:nvPr/>
          </p:nvSpPr>
          <p:spPr>
            <a:xfrm>
              <a:off x="3290276" y="2761151"/>
              <a:ext cx="130800" cy="130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9"/>
            <p:cNvSpPr/>
            <p:nvPr/>
          </p:nvSpPr>
          <p:spPr>
            <a:xfrm>
              <a:off x="3311886" y="2782757"/>
              <a:ext cx="87600" cy="87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932" name="Google Shape;2932;p79"/>
          <p:cNvCxnSpPr>
            <a:stCxn id="2927" idx="6"/>
            <a:endCxn id="2930" idx="2"/>
          </p:cNvCxnSpPr>
          <p:nvPr/>
        </p:nvCxnSpPr>
        <p:spPr>
          <a:xfrm>
            <a:off x="1666276" y="2397864"/>
            <a:ext cx="1623900" cy="517800"/>
          </a:xfrm>
          <a:prstGeom prst="curvedConnector3">
            <a:avLst>
              <a:gd fmla="val 50002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3" name="Google Shape;2933;p79"/>
          <p:cNvSpPr/>
          <p:nvPr/>
        </p:nvSpPr>
        <p:spPr>
          <a:xfrm>
            <a:off x="5365275" y="1622700"/>
            <a:ext cx="3065400" cy="436800"/>
          </a:xfrm>
          <a:prstGeom prst="round2SameRect">
            <a:avLst>
              <a:gd fmla="val 28131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Live attacks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aphicFrame>
        <p:nvGraphicFramePr>
          <p:cNvPr id="2934" name="Google Shape;2934;p79"/>
          <p:cNvGraphicFramePr/>
          <p:nvPr/>
        </p:nvGraphicFramePr>
        <p:xfrm>
          <a:off x="5365275" y="2059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{303F6ED1-4358-44DC-A398-EDB66C59AA2E}</a:tableStyleId>
              </a:tblPr>
              <a:tblGrid>
                <a:gridCol w="790500"/>
                <a:gridCol w="1089850"/>
                <a:gridCol w="1185125"/>
              </a:tblGrid>
              <a:tr h="364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Time</a:t>
                      </a:r>
                      <a:endParaRPr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Type</a:t>
                      </a:r>
                      <a:endParaRPr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Target</a:t>
                      </a:r>
                      <a:endParaRPr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65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Attack type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Place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64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Attack type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Place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64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Attack type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Place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64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Attack type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Place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64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Attack type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Place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64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Attack type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20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Place</a:t>
                      </a:r>
                      <a:endParaRPr sz="120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sp>
        <p:nvSpPr>
          <p:cNvPr id="2935" name="Google Shape;2935;p79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Cyberattacks around the world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p80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Cybersecurity consulting report infographics</a:t>
            </a:r>
            <a:endParaRPr/>
          </a:p>
        </p:txBody>
      </p:sp>
      <p:sp>
        <p:nvSpPr>
          <p:cNvPr id="2941" name="Google Shape;2941;p80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942" name="Google Shape;2942;p80"/>
          <p:cNvGraphicFramePr/>
          <p:nvPr/>
        </p:nvGraphicFramePr>
        <p:xfrm>
          <a:off x="719858" y="150272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{303F6ED1-4358-44DC-A398-EDB66C59AA2E}</a:tableStyleId>
              </a:tblPr>
              <a:tblGrid>
                <a:gridCol w="1284000"/>
                <a:gridCol w="1284000"/>
                <a:gridCol w="1284000"/>
                <a:gridCol w="1284000"/>
                <a:gridCol w="1284000"/>
                <a:gridCol w="1284000"/>
              </a:tblGrid>
              <a:tr h="397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Frequency of infection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Very low severity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Low severity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Medium severity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High severity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Very high severity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97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Very high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397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High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397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Medium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97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Low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7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Very low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97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Extremely low</a:t>
                      </a:r>
                      <a:endParaRPr sz="1000">
                        <a:solidFill>
                          <a:schemeClr val="dk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2943" name="Google Shape;2943;p80"/>
          <p:cNvSpPr txBox="1"/>
          <p:nvPr/>
        </p:nvSpPr>
        <p:spPr>
          <a:xfrm>
            <a:off x="1012902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44" name="Google Shape;2944;p80"/>
          <p:cNvSpPr/>
          <p:nvPr/>
        </p:nvSpPr>
        <p:spPr>
          <a:xfrm>
            <a:off x="840825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80"/>
          <p:cNvSpPr txBox="1"/>
          <p:nvPr/>
        </p:nvSpPr>
        <p:spPr>
          <a:xfrm>
            <a:off x="2253457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46" name="Google Shape;2946;p80"/>
          <p:cNvSpPr/>
          <p:nvPr/>
        </p:nvSpPr>
        <p:spPr>
          <a:xfrm>
            <a:off x="2081380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7" name="Google Shape;2947;p80"/>
          <p:cNvSpPr txBox="1"/>
          <p:nvPr/>
        </p:nvSpPr>
        <p:spPr>
          <a:xfrm>
            <a:off x="3494011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48" name="Google Shape;2948;p80"/>
          <p:cNvSpPr/>
          <p:nvPr/>
        </p:nvSpPr>
        <p:spPr>
          <a:xfrm>
            <a:off x="3321935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9" name="Google Shape;2949;p80"/>
          <p:cNvSpPr txBox="1"/>
          <p:nvPr/>
        </p:nvSpPr>
        <p:spPr>
          <a:xfrm>
            <a:off x="4734566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50" name="Google Shape;2950;p80"/>
          <p:cNvSpPr/>
          <p:nvPr/>
        </p:nvSpPr>
        <p:spPr>
          <a:xfrm>
            <a:off x="4562490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80"/>
          <p:cNvSpPr txBox="1"/>
          <p:nvPr/>
        </p:nvSpPr>
        <p:spPr>
          <a:xfrm>
            <a:off x="5975120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52" name="Google Shape;2952;p80"/>
          <p:cNvSpPr/>
          <p:nvPr/>
        </p:nvSpPr>
        <p:spPr>
          <a:xfrm>
            <a:off x="5803045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3" name="Google Shape;2953;p80"/>
          <p:cNvSpPr txBox="1"/>
          <p:nvPr/>
        </p:nvSpPr>
        <p:spPr>
          <a:xfrm>
            <a:off x="7215675" y="4416943"/>
            <a:ext cx="1087500" cy="1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Write here</a:t>
            </a:r>
            <a:endParaRPr sz="1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54" name="Google Shape;2954;p80"/>
          <p:cNvSpPr/>
          <p:nvPr/>
        </p:nvSpPr>
        <p:spPr>
          <a:xfrm>
            <a:off x="7043600" y="4456352"/>
            <a:ext cx="191100" cy="112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5" name="Google Shape;2955;p80"/>
          <p:cNvSpPr txBox="1"/>
          <p:nvPr/>
        </p:nvSpPr>
        <p:spPr>
          <a:xfrm>
            <a:off x="713200" y="1061225"/>
            <a:ext cx="7717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Risk evaluation matrix: severity of consequences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59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Google Shape;2960;p81"/>
          <p:cNvSpPr txBox="1"/>
          <p:nvPr>
            <p:ph type="title"/>
          </p:nvPr>
        </p:nvSpPr>
        <p:spPr>
          <a:xfrm>
            <a:off x="713250" y="457200"/>
            <a:ext cx="7717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Icon pack</a:t>
            </a:r>
            <a:endParaRPr/>
          </a:p>
        </p:txBody>
      </p:sp>
      <p:sp>
        <p:nvSpPr>
          <p:cNvPr id="2961" name="Google Shape;2961;p81"/>
          <p:cNvSpPr txBox="1"/>
          <p:nvPr/>
        </p:nvSpPr>
        <p:spPr>
          <a:xfrm>
            <a:off x="3072000" y="4841650"/>
            <a:ext cx="3000000" cy="1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template has been created by </a:t>
            </a:r>
            <a:r>
              <a:rPr b="1" lang="zh-TW" sz="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b="1"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962" name="Google Shape;2962;p81"/>
          <p:cNvGrpSpPr/>
          <p:nvPr/>
        </p:nvGrpSpPr>
        <p:grpSpPr>
          <a:xfrm>
            <a:off x="1032029" y="1605107"/>
            <a:ext cx="344854" cy="315495"/>
            <a:chOff x="1032026" y="1605107"/>
            <a:chExt cx="344854" cy="315495"/>
          </a:xfrm>
        </p:grpSpPr>
        <p:sp>
          <p:nvSpPr>
            <p:cNvPr id="2963" name="Google Shape;2963;p81"/>
            <p:cNvSpPr/>
            <p:nvPr/>
          </p:nvSpPr>
          <p:spPr>
            <a:xfrm>
              <a:off x="1098809" y="1605107"/>
              <a:ext cx="210126" cy="108854"/>
            </a:xfrm>
            <a:custGeom>
              <a:rect b="b" l="l" r="r" t="t"/>
              <a:pathLst>
                <a:path extrusionOk="0" h="3374" w="6513">
                  <a:moveTo>
                    <a:pt x="2641" y="1"/>
                  </a:moveTo>
                  <a:cubicBezTo>
                    <a:pt x="2123" y="1"/>
                    <a:pt x="1677" y="322"/>
                    <a:pt x="1517" y="786"/>
                  </a:cubicBezTo>
                  <a:lnTo>
                    <a:pt x="1445" y="1000"/>
                  </a:lnTo>
                  <a:lnTo>
                    <a:pt x="1213" y="1000"/>
                  </a:lnTo>
                  <a:cubicBezTo>
                    <a:pt x="607" y="1018"/>
                    <a:pt x="107" y="1482"/>
                    <a:pt x="54" y="2088"/>
                  </a:cubicBezTo>
                  <a:cubicBezTo>
                    <a:pt x="0" y="2784"/>
                    <a:pt x="571" y="3373"/>
                    <a:pt x="1267" y="3373"/>
                  </a:cubicBezTo>
                  <a:lnTo>
                    <a:pt x="2962" y="3373"/>
                  </a:lnTo>
                  <a:lnTo>
                    <a:pt x="2962" y="1946"/>
                  </a:lnTo>
                  <a:lnTo>
                    <a:pt x="3587" y="1946"/>
                  </a:lnTo>
                  <a:lnTo>
                    <a:pt x="3587" y="3373"/>
                  </a:lnTo>
                  <a:lnTo>
                    <a:pt x="5781" y="3373"/>
                  </a:lnTo>
                  <a:cubicBezTo>
                    <a:pt x="6174" y="3373"/>
                    <a:pt x="6513" y="3052"/>
                    <a:pt x="6477" y="2642"/>
                  </a:cubicBezTo>
                  <a:cubicBezTo>
                    <a:pt x="6459" y="2285"/>
                    <a:pt x="6174" y="2017"/>
                    <a:pt x="5799" y="1999"/>
                  </a:cubicBezTo>
                  <a:lnTo>
                    <a:pt x="5567" y="1999"/>
                  </a:lnTo>
                  <a:lnTo>
                    <a:pt x="5514" y="1749"/>
                  </a:lnTo>
                  <a:cubicBezTo>
                    <a:pt x="5424" y="1321"/>
                    <a:pt x="5032" y="1000"/>
                    <a:pt x="4586" y="1000"/>
                  </a:cubicBezTo>
                  <a:cubicBezTo>
                    <a:pt x="4461" y="1000"/>
                    <a:pt x="4336" y="1018"/>
                    <a:pt x="4211" y="1071"/>
                  </a:cubicBezTo>
                  <a:lnTo>
                    <a:pt x="3890" y="1214"/>
                  </a:lnTo>
                  <a:lnTo>
                    <a:pt x="3801" y="875"/>
                  </a:lnTo>
                  <a:cubicBezTo>
                    <a:pt x="3658" y="358"/>
                    <a:pt x="3176" y="1"/>
                    <a:pt x="2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81"/>
            <p:cNvSpPr/>
            <p:nvPr/>
          </p:nvSpPr>
          <p:spPr>
            <a:xfrm>
              <a:off x="1315807" y="1662115"/>
              <a:ext cx="46103" cy="33424"/>
            </a:xfrm>
            <a:custGeom>
              <a:rect b="b" l="l" r="r" t="t"/>
              <a:pathLst>
                <a:path extrusionOk="0" h="1036" w="1429">
                  <a:moveTo>
                    <a:pt x="1" y="0"/>
                  </a:moveTo>
                  <a:cubicBezTo>
                    <a:pt x="233" y="250"/>
                    <a:pt x="376" y="571"/>
                    <a:pt x="376" y="928"/>
                  </a:cubicBezTo>
                  <a:cubicBezTo>
                    <a:pt x="376" y="964"/>
                    <a:pt x="358" y="999"/>
                    <a:pt x="358" y="1035"/>
                  </a:cubicBezTo>
                  <a:lnTo>
                    <a:pt x="1428" y="1035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81"/>
            <p:cNvSpPr/>
            <p:nvPr/>
          </p:nvSpPr>
          <p:spPr>
            <a:xfrm>
              <a:off x="1045834" y="1662115"/>
              <a:ext cx="316076" cy="217030"/>
            </a:xfrm>
            <a:custGeom>
              <a:rect b="b" l="l" r="r" t="t"/>
              <a:pathLst>
                <a:path extrusionOk="0" h="6727" w="9797">
                  <a:moveTo>
                    <a:pt x="18" y="0"/>
                  </a:moveTo>
                  <a:lnTo>
                    <a:pt x="18" y="1035"/>
                  </a:lnTo>
                  <a:lnTo>
                    <a:pt x="1178" y="1035"/>
                  </a:lnTo>
                  <a:cubicBezTo>
                    <a:pt x="1107" y="839"/>
                    <a:pt x="1071" y="625"/>
                    <a:pt x="1071" y="411"/>
                  </a:cubicBezTo>
                  <a:cubicBezTo>
                    <a:pt x="1071" y="268"/>
                    <a:pt x="1089" y="125"/>
                    <a:pt x="1107" y="0"/>
                  </a:cubicBezTo>
                  <a:close/>
                  <a:moveTo>
                    <a:pt x="1" y="1035"/>
                  </a:moveTo>
                  <a:lnTo>
                    <a:pt x="1" y="1660"/>
                  </a:lnTo>
                  <a:lnTo>
                    <a:pt x="18" y="1660"/>
                  </a:lnTo>
                  <a:lnTo>
                    <a:pt x="18" y="1035"/>
                  </a:lnTo>
                  <a:close/>
                  <a:moveTo>
                    <a:pt x="18" y="1660"/>
                  </a:moveTo>
                  <a:lnTo>
                    <a:pt x="18" y="6370"/>
                  </a:lnTo>
                  <a:lnTo>
                    <a:pt x="3676" y="6370"/>
                  </a:lnTo>
                  <a:lnTo>
                    <a:pt x="4033" y="6727"/>
                  </a:lnTo>
                  <a:lnTo>
                    <a:pt x="5710" y="6727"/>
                  </a:lnTo>
                  <a:lnTo>
                    <a:pt x="6067" y="6370"/>
                  </a:lnTo>
                  <a:lnTo>
                    <a:pt x="9796" y="6370"/>
                  </a:lnTo>
                  <a:lnTo>
                    <a:pt x="9796" y="1660"/>
                  </a:lnTo>
                  <a:lnTo>
                    <a:pt x="8529" y="1660"/>
                  </a:lnTo>
                  <a:cubicBezTo>
                    <a:pt x="8297" y="2016"/>
                    <a:pt x="7887" y="2248"/>
                    <a:pt x="7441" y="2248"/>
                  </a:cubicBezTo>
                  <a:lnTo>
                    <a:pt x="5229" y="2248"/>
                  </a:lnTo>
                  <a:lnTo>
                    <a:pt x="5229" y="3212"/>
                  </a:lnTo>
                  <a:lnTo>
                    <a:pt x="5603" y="2873"/>
                  </a:lnTo>
                  <a:lnTo>
                    <a:pt x="6031" y="3337"/>
                  </a:lnTo>
                  <a:lnTo>
                    <a:pt x="4907" y="4318"/>
                  </a:lnTo>
                  <a:lnTo>
                    <a:pt x="3801" y="3337"/>
                  </a:lnTo>
                  <a:lnTo>
                    <a:pt x="4212" y="2873"/>
                  </a:lnTo>
                  <a:lnTo>
                    <a:pt x="4604" y="3212"/>
                  </a:lnTo>
                  <a:lnTo>
                    <a:pt x="4604" y="2248"/>
                  </a:lnTo>
                  <a:lnTo>
                    <a:pt x="2891" y="2248"/>
                  </a:lnTo>
                  <a:cubicBezTo>
                    <a:pt x="2356" y="2248"/>
                    <a:pt x="1874" y="2016"/>
                    <a:pt x="1535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81"/>
            <p:cNvSpPr/>
            <p:nvPr/>
          </p:nvSpPr>
          <p:spPr>
            <a:xfrm>
              <a:off x="1032026" y="1887759"/>
              <a:ext cx="344854" cy="32843"/>
            </a:xfrm>
            <a:custGeom>
              <a:rect b="b" l="l" r="r" t="t"/>
              <a:pathLst>
                <a:path extrusionOk="0" h="1018" w="10689">
                  <a:moveTo>
                    <a:pt x="0" y="1"/>
                  </a:moveTo>
                  <a:lnTo>
                    <a:pt x="0" y="357"/>
                  </a:lnTo>
                  <a:lnTo>
                    <a:pt x="678" y="1018"/>
                  </a:lnTo>
                  <a:lnTo>
                    <a:pt x="10010" y="1018"/>
                  </a:lnTo>
                  <a:lnTo>
                    <a:pt x="10688" y="357"/>
                  </a:lnTo>
                  <a:lnTo>
                    <a:pt x="10688" y="1"/>
                  </a:lnTo>
                  <a:lnTo>
                    <a:pt x="6834" y="1"/>
                  </a:lnTo>
                  <a:lnTo>
                    <a:pt x="6477" y="357"/>
                  </a:lnTo>
                  <a:lnTo>
                    <a:pt x="4283" y="357"/>
                  </a:lnTo>
                  <a:lnTo>
                    <a:pt x="3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7" name="Google Shape;2967;p81"/>
          <p:cNvGrpSpPr/>
          <p:nvPr/>
        </p:nvGrpSpPr>
        <p:grpSpPr>
          <a:xfrm>
            <a:off x="7767117" y="3799473"/>
            <a:ext cx="344854" cy="301687"/>
            <a:chOff x="7767113" y="3799473"/>
            <a:chExt cx="344854" cy="301687"/>
          </a:xfrm>
        </p:grpSpPr>
        <p:sp>
          <p:nvSpPr>
            <p:cNvPr id="2968" name="Google Shape;2968;p81"/>
            <p:cNvSpPr/>
            <p:nvPr/>
          </p:nvSpPr>
          <p:spPr>
            <a:xfrm>
              <a:off x="7949590" y="4007825"/>
              <a:ext cx="20164" cy="40360"/>
            </a:xfrm>
            <a:custGeom>
              <a:rect b="b" l="l" r="r" t="t"/>
              <a:pathLst>
                <a:path extrusionOk="0" h="1251" w="625">
                  <a:moveTo>
                    <a:pt x="334" y="0"/>
                  </a:moveTo>
                  <a:cubicBezTo>
                    <a:pt x="324" y="0"/>
                    <a:pt x="314" y="1"/>
                    <a:pt x="304" y="2"/>
                  </a:cubicBezTo>
                  <a:cubicBezTo>
                    <a:pt x="125" y="2"/>
                    <a:pt x="1" y="145"/>
                    <a:pt x="1" y="323"/>
                  </a:cubicBezTo>
                  <a:lnTo>
                    <a:pt x="1" y="912"/>
                  </a:lnTo>
                  <a:cubicBezTo>
                    <a:pt x="1" y="1090"/>
                    <a:pt x="125" y="1233"/>
                    <a:pt x="304" y="1251"/>
                  </a:cubicBezTo>
                  <a:cubicBezTo>
                    <a:pt x="482" y="1251"/>
                    <a:pt x="625" y="1108"/>
                    <a:pt x="625" y="930"/>
                  </a:cubicBezTo>
                  <a:lnTo>
                    <a:pt x="625" y="305"/>
                  </a:lnTo>
                  <a:cubicBezTo>
                    <a:pt x="625" y="137"/>
                    <a:pt x="498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81"/>
            <p:cNvSpPr/>
            <p:nvPr/>
          </p:nvSpPr>
          <p:spPr>
            <a:xfrm>
              <a:off x="7827541" y="4006082"/>
              <a:ext cx="20196" cy="40393"/>
            </a:xfrm>
            <a:custGeom>
              <a:rect b="b" l="l" r="r" t="t"/>
              <a:pathLst>
                <a:path extrusionOk="0" h="1252" w="626">
                  <a:moveTo>
                    <a:pt x="334" y="1"/>
                  </a:moveTo>
                  <a:cubicBezTo>
                    <a:pt x="324" y="1"/>
                    <a:pt x="314" y="1"/>
                    <a:pt x="304" y="2"/>
                  </a:cubicBezTo>
                  <a:cubicBezTo>
                    <a:pt x="144" y="2"/>
                    <a:pt x="1" y="163"/>
                    <a:pt x="1" y="324"/>
                  </a:cubicBezTo>
                  <a:lnTo>
                    <a:pt x="1" y="930"/>
                  </a:lnTo>
                  <a:cubicBezTo>
                    <a:pt x="1" y="1091"/>
                    <a:pt x="144" y="1251"/>
                    <a:pt x="304" y="1251"/>
                  </a:cubicBezTo>
                  <a:cubicBezTo>
                    <a:pt x="483" y="1251"/>
                    <a:pt x="625" y="1109"/>
                    <a:pt x="625" y="930"/>
                  </a:cubicBezTo>
                  <a:lnTo>
                    <a:pt x="625" y="306"/>
                  </a:lnTo>
                  <a:cubicBezTo>
                    <a:pt x="625" y="137"/>
                    <a:pt x="498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81"/>
            <p:cNvSpPr/>
            <p:nvPr/>
          </p:nvSpPr>
          <p:spPr>
            <a:xfrm>
              <a:off x="7827541" y="3905972"/>
              <a:ext cx="20196" cy="40393"/>
            </a:xfrm>
            <a:custGeom>
              <a:rect b="b" l="l" r="r" t="t"/>
              <a:pathLst>
                <a:path extrusionOk="0" h="1252" w="626">
                  <a:moveTo>
                    <a:pt x="304" y="1"/>
                  </a:moveTo>
                  <a:cubicBezTo>
                    <a:pt x="144" y="19"/>
                    <a:pt x="1" y="161"/>
                    <a:pt x="1" y="322"/>
                  </a:cubicBezTo>
                  <a:lnTo>
                    <a:pt x="1" y="929"/>
                  </a:lnTo>
                  <a:cubicBezTo>
                    <a:pt x="1" y="1107"/>
                    <a:pt x="144" y="1250"/>
                    <a:pt x="304" y="1250"/>
                  </a:cubicBezTo>
                  <a:cubicBezTo>
                    <a:pt x="314" y="1251"/>
                    <a:pt x="324" y="1251"/>
                    <a:pt x="334" y="1251"/>
                  </a:cubicBezTo>
                  <a:cubicBezTo>
                    <a:pt x="498" y="1251"/>
                    <a:pt x="625" y="1115"/>
                    <a:pt x="625" y="946"/>
                  </a:cubicBezTo>
                  <a:lnTo>
                    <a:pt x="625" y="322"/>
                  </a:lnTo>
                  <a:cubicBezTo>
                    <a:pt x="625" y="144"/>
                    <a:pt x="483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81"/>
            <p:cNvSpPr/>
            <p:nvPr/>
          </p:nvSpPr>
          <p:spPr>
            <a:xfrm>
              <a:off x="7767113" y="3799473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1"/>
                  </a:moveTo>
                  <a:lnTo>
                    <a:pt x="0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81"/>
            <p:cNvSpPr/>
            <p:nvPr/>
          </p:nvSpPr>
          <p:spPr>
            <a:xfrm>
              <a:off x="7863255" y="3799473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1"/>
                  </a:moveTo>
                  <a:lnTo>
                    <a:pt x="0" y="1018"/>
                  </a:lnTo>
                  <a:lnTo>
                    <a:pt x="7708" y="1018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81"/>
            <p:cNvSpPr/>
            <p:nvPr/>
          </p:nvSpPr>
          <p:spPr>
            <a:xfrm>
              <a:off x="7814894" y="3799473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1"/>
                  </a:moveTo>
                  <a:lnTo>
                    <a:pt x="0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81"/>
            <p:cNvSpPr/>
            <p:nvPr/>
          </p:nvSpPr>
          <p:spPr>
            <a:xfrm>
              <a:off x="7767113" y="3853029"/>
              <a:ext cx="344273" cy="248131"/>
            </a:xfrm>
            <a:custGeom>
              <a:rect b="b" l="l" r="r" t="t"/>
              <a:pathLst>
                <a:path extrusionOk="0" h="7691" w="10671">
                  <a:moveTo>
                    <a:pt x="8172" y="1017"/>
                  </a:moveTo>
                  <a:lnTo>
                    <a:pt x="8172" y="3515"/>
                  </a:lnTo>
                  <a:lnTo>
                    <a:pt x="7548" y="3515"/>
                  </a:lnTo>
                  <a:lnTo>
                    <a:pt x="7548" y="1017"/>
                  </a:lnTo>
                  <a:close/>
                  <a:moveTo>
                    <a:pt x="4408" y="1017"/>
                  </a:moveTo>
                  <a:lnTo>
                    <a:pt x="4408" y="3533"/>
                  </a:lnTo>
                  <a:lnTo>
                    <a:pt x="3783" y="3533"/>
                  </a:lnTo>
                  <a:lnTo>
                    <a:pt x="3783" y="1017"/>
                  </a:lnTo>
                  <a:close/>
                  <a:moveTo>
                    <a:pt x="9421" y="1017"/>
                  </a:moveTo>
                  <a:lnTo>
                    <a:pt x="9421" y="3533"/>
                  </a:lnTo>
                  <a:lnTo>
                    <a:pt x="8797" y="3533"/>
                  </a:lnTo>
                  <a:lnTo>
                    <a:pt x="8797" y="1017"/>
                  </a:lnTo>
                  <a:close/>
                  <a:moveTo>
                    <a:pt x="2215" y="1017"/>
                  </a:moveTo>
                  <a:cubicBezTo>
                    <a:pt x="2226" y="1017"/>
                    <a:pt x="2237" y="1017"/>
                    <a:pt x="2249" y="1017"/>
                  </a:cubicBezTo>
                  <a:cubicBezTo>
                    <a:pt x="2748" y="1053"/>
                    <a:pt x="3123" y="1463"/>
                    <a:pt x="3123" y="1963"/>
                  </a:cubicBezTo>
                  <a:lnTo>
                    <a:pt x="3123" y="2587"/>
                  </a:lnTo>
                  <a:cubicBezTo>
                    <a:pt x="3123" y="3087"/>
                    <a:pt x="2748" y="3497"/>
                    <a:pt x="2249" y="3533"/>
                  </a:cubicBezTo>
                  <a:cubicBezTo>
                    <a:pt x="2237" y="3533"/>
                    <a:pt x="2226" y="3534"/>
                    <a:pt x="2215" y="3534"/>
                  </a:cubicBezTo>
                  <a:cubicBezTo>
                    <a:pt x="1678" y="3534"/>
                    <a:pt x="1249" y="3112"/>
                    <a:pt x="1249" y="2570"/>
                  </a:cubicBezTo>
                  <a:lnTo>
                    <a:pt x="1249" y="1981"/>
                  </a:lnTo>
                  <a:cubicBezTo>
                    <a:pt x="1249" y="1439"/>
                    <a:pt x="1678" y="1017"/>
                    <a:pt x="2215" y="1017"/>
                  </a:cubicBezTo>
                  <a:close/>
                  <a:moveTo>
                    <a:pt x="5981" y="1017"/>
                  </a:moveTo>
                  <a:cubicBezTo>
                    <a:pt x="5992" y="1017"/>
                    <a:pt x="6003" y="1017"/>
                    <a:pt x="6013" y="1017"/>
                  </a:cubicBezTo>
                  <a:cubicBezTo>
                    <a:pt x="6513" y="1053"/>
                    <a:pt x="6906" y="1463"/>
                    <a:pt x="6906" y="1963"/>
                  </a:cubicBezTo>
                  <a:lnTo>
                    <a:pt x="6906" y="2587"/>
                  </a:lnTo>
                  <a:cubicBezTo>
                    <a:pt x="6906" y="3087"/>
                    <a:pt x="6513" y="3497"/>
                    <a:pt x="6013" y="3533"/>
                  </a:cubicBezTo>
                  <a:cubicBezTo>
                    <a:pt x="6003" y="3533"/>
                    <a:pt x="5992" y="3534"/>
                    <a:pt x="5981" y="3534"/>
                  </a:cubicBezTo>
                  <a:cubicBezTo>
                    <a:pt x="5460" y="3534"/>
                    <a:pt x="5032" y="3112"/>
                    <a:pt x="5032" y="2570"/>
                  </a:cubicBezTo>
                  <a:lnTo>
                    <a:pt x="5032" y="1981"/>
                  </a:lnTo>
                  <a:cubicBezTo>
                    <a:pt x="5032" y="1439"/>
                    <a:pt x="5460" y="1017"/>
                    <a:pt x="5981" y="1017"/>
                  </a:cubicBezTo>
                  <a:close/>
                  <a:moveTo>
                    <a:pt x="2187" y="4120"/>
                  </a:moveTo>
                  <a:cubicBezTo>
                    <a:pt x="2207" y="4120"/>
                    <a:pt x="2228" y="4121"/>
                    <a:pt x="2249" y="4122"/>
                  </a:cubicBezTo>
                  <a:cubicBezTo>
                    <a:pt x="2748" y="4140"/>
                    <a:pt x="3123" y="4550"/>
                    <a:pt x="3123" y="5050"/>
                  </a:cubicBezTo>
                  <a:lnTo>
                    <a:pt x="3123" y="5692"/>
                  </a:lnTo>
                  <a:cubicBezTo>
                    <a:pt x="3123" y="6192"/>
                    <a:pt x="2748" y="6584"/>
                    <a:pt x="2249" y="6620"/>
                  </a:cubicBezTo>
                  <a:cubicBezTo>
                    <a:pt x="2228" y="6621"/>
                    <a:pt x="2207" y="6622"/>
                    <a:pt x="2187" y="6622"/>
                  </a:cubicBezTo>
                  <a:cubicBezTo>
                    <a:pt x="1663" y="6622"/>
                    <a:pt x="1249" y="6189"/>
                    <a:pt x="1249" y="5656"/>
                  </a:cubicBezTo>
                  <a:lnTo>
                    <a:pt x="1249" y="5068"/>
                  </a:lnTo>
                  <a:cubicBezTo>
                    <a:pt x="1249" y="4552"/>
                    <a:pt x="1663" y="4120"/>
                    <a:pt x="2187" y="4120"/>
                  </a:cubicBezTo>
                  <a:close/>
                  <a:moveTo>
                    <a:pt x="5981" y="4157"/>
                  </a:moveTo>
                  <a:cubicBezTo>
                    <a:pt x="5992" y="4157"/>
                    <a:pt x="6003" y="4157"/>
                    <a:pt x="6013" y="4158"/>
                  </a:cubicBezTo>
                  <a:cubicBezTo>
                    <a:pt x="6513" y="4193"/>
                    <a:pt x="6906" y="4604"/>
                    <a:pt x="6906" y="5103"/>
                  </a:cubicBezTo>
                  <a:lnTo>
                    <a:pt x="6906" y="5728"/>
                  </a:lnTo>
                  <a:cubicBezTo>
                    <a:pt x="6906" y="6227"/>
                    <a:pt x="6513" y="6638"/>
                    <a:pt x="6013" y="6673"/>
                  </a:cubicBezTo>
                  <a:cubicBezTo>
                    <a:pt x="6003" y="6674"/>
                    <a:pt x="5992" y="6674"/>
                    <a:pt x="5981" y="6674"/>
                  </a:cubicBezTo>
                  <a:cubicBezTo>
                    <a:pt x="5460" y="6674"/>
                    <a:pt x="5032" y="6252"/>
                    <a:pt x="5032" y="5710"/>
                  </a:cubicBezTo>
                  <a:lnTo>
                    <a:pt x="5032" y="5121"/>
                  </a:lnTo>
                  <a:cubicBezTo>
                    <a:pt x="5032" y="4579"/>
                    <a:pt x="5460" y="4157"/>
                    <a:pt x="5981" y="4157"/>
                  </a:cubicBezTo>
                  <a:close/>
                  <a:moveTo>
                    <a:pt x="8514" y="4157"/>
                  </a:moveTo>
                  <a:cubicBezTo>
                    <a:pt x="8525" y="4157"/>
                    <a:pt x="8536" y="4157"/>
                    <a:pt x="8547" y="4158"/>
                  </a:cubicBezTo>
                  <a:cubicBezTo>
                    <a:pt x="9029" y="4193"/>
                    <a:pt x="9421" y="4604"/>
                    <a:pt x="9421" y="5103"/>
                  </a:cubicBezTo>
                  <a:lnTo>
                    <a:pt x="9421" y="5728"/>
                  </a:lnTo>
                  <a:cubicBezTo>
                    <a:pt x="9421" y="6227"/>
                    <a:pt x="9029" y="6638"/>
                    <a:pt x="8547" y="6673"/>
                  </a:cubicBezTo>
                  <a:cubicBezTo>
                    <a:pt x="8536" y="6674"/>
                    <a:pt x="8525" y="6674"/>
                    <a:pt x="8514" y="6674"/>
                  </a:cubicBezTo>
                  <a:cubicBezTo>
                    <a:pt x="7976" y="6674"/>
                    <a:pt x="7548" y="6252"/>
                    <a:pt x="7548" y="5710"/>
                  </a:cubicBezTo>
                  <a:lnTo>
                    <a:pt x="7548" y="5121"/>
                  </a:lnTo>
                  <a:cubicBezTo>
                    <a:pt x="7548" y="4579"/>
                    <a:pt x="7976" y="4157"/>
                    <a:pt x="8514" y="4157"/>
                  </a:cubicBezTo>
                  <a:close/>
                  <a:moveTo>
                    <a:pt x="4408" y="4158"/>
                  </a:moveTo>
                  <a:lnTo>
                    <a:pt x="4408" y="6691"/>
                  </a:lnTo>
                  <a:lnTo>
                    <a:pt x="3783" y="6691"/>
                  </a:lnTo>
                  <a:lnTo>
                    <a:pt x="3783" y="4158"/>
                  </a:lnTo>
                  <a:close/>
                  <a:moveTo>
                    <a:pt x="0" y="0"/>
                  </a:moveTo>
                  <a:lnTo>
                    <a:pt x="0" y="7690"/>
                  </a:lnTo>
                  <a:lnTo>
                    <a:pt x="10670" y="7690"/>
                  </a:lnTo>
                  <a:lnTo>
                    <a:pt x="106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81"/>
            <p:cNvSpPr/>
            <p:nvPr/>
          </p:nvSpPr>
          <p:spPr>
            <a:xfrm>
              <a:off x="8030762" y="4007825"/>
              <a:ext cx="20164" cy="40360"/>
            </a:xfrm>
            <a:custGeom>
              <a:rect b="b" l="l" r="r" t="t"/>
              <a:pathLst>
                <a:path extrusionOk="0" h="1251" w="625">
                  <a:moveTo>
                    <a:pt x="334" y="0"/>
                  </a:moveTo>
                  <a:cubicBezTo>
                    <a:pt x="324" y="0"/>
                    <a:pt x="314" y="1"/>
                    <a:pt x="304" y="2"/>
                  </a:cubicBezTo>
                  <a:cubicBezTo>
                    <a:pt x="143" y="2"/>
                    <a:pt x="0" y="145"/>
                    <a:pt x="0" y="323"/>
                  </a:cubicBezTo>
                  <a:lnTo>
                    <a:pt x="0" y="912"/>
                  </a:lnTo>
                  <a:cubicBezTo>
                    <a:pt x="0" y="1090"/>
                    <a:pt x="143" y="1233"/>
                    <a:pt x="304" y="1251"/>
                  </a:cubicBezTo>
                  <a:cubicBezTo>
                    <a:pt x="482" y="1251"/>
                    <a:pt x="625" y="1108"/>
                    <a:pt x="625" y="930"/>
                  </a:cubicBezTo>
                  <a:lnTo>
                    <a:pt x="625" y="305"/>
                  </a:lnTo>
                  <a:cubicBezTo>
                    <a:pt x="625" y="137"/>
                    <a:pt x="498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81"/>
            <p:cNvSpPr/>
            <p:nvPr/>
          </p:nvSpPr>
          <p:spPr>
            <a:xfrm>
              <a:off x="7949590" y="3905972"/>
              <a:ext cx="20164" cy="40393"/>
            </a:xfrm>
            <a:custGeom>
              <a:rect b="b" l="l" r="r" t="t"/>
              <a:pathLst>
                <a:path extrusionOk="0" h="1252" w="625">
                  <a:moveTo>
                    <a:pt x="304" y="1"/>
                  </a:moveTo>
                  <a:cubicBezTo>
                    <a:pt x="125" y="19"/>
                    <a:pt x="1" y="161"/>
                    <a:pt x="1" y="322"/>
                  </a:cubicBezTo>
                  <a:lnTo>
                    <a:pt x="1" y="929"/>
                  </a:lnTo>
                  <a:cubicBezTo>
                    <a:pt x="1" y="1107"/>
                    <a:pt x="125" y="1250"/>
                    <a:pt x="304" y="1250"/>
                  </a:cubicBezTo>
                  <a:cubicBezTo>
                    <a:pt x="314" y="1251"/>
                    <a:pt x="324" y="1251"/>
                    <a:pt x="334" y="1251"/>
                  </a:cubicBezTo>
                  <a:cubicBezTo>
                    <a:pt x="498" y="1251"/>
                    <a:pt x="625" y="1115"/>
                    <a:pt x="625" y="946"/>
                  </a:cubicBezTo>
                  <a:lnTo>
                    <a:pt x="625" y="322"/>
                  </a:lnTo>
                  <a:cubicBezTo>
                    <a:pt x="625" y="144"/>
                    <a:pt x="482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7" name="Google Shape;2977;p81"/>
          <p:cNvGrpSpPr/>
          <p:nvPr/>
        </p:nvGrpSpPr>
        <p:grpSpPr>
          <a:xfrm>
            <a:off x="7767117" y="3253785"/>
            <a:ext cx="344854" cy="299364"/>
            <a:chOff x="7767113" y="3253785"/>
            <a:chExt cx="344854" cy="299364"/>
          </a:xfrm>
        </p:grpSpPr>
        <p:sp>
          <p:nvSpPr>
            <p:cNvPr id="2978" name="Google Shape;2978;p81"/>
            <p:cNvSpPr/>
            <p:nvPr/>
          </p:nvSpPr>
          <p:spPr>
            <a:xfrm>
              <a:off x="7767113" y="3253785"/>
              <a:ext cx="298783" cy="299364"/>
            </a:xfrm>
            <a:custGeom>
              <a:rect b="b" l="l" r="r" t="t"/>
              <a:pathLst>
                <a:path extrusionOk="0" h="9279" w="9261">
                  <a:moveTo>
                    <a:pt x="0" y="0"/>
                  </a:moveTo>
                  <a:lnTo>
                    <a:pt x="0" y="8886"/>
                  </a:lnTo>
                  <a:cubicBezTo>
                    <a:pt x="0" y="9100"/>
                    <a:pt x="179" y="9278"/>
                    <a:pt x="393" y="9278"/>
                  </a:cubicBezTo>
                  <a:cubicBezTo>
                    <a:pt x="607" y="9278"/>
                    <a:pt x="768" y="8886"/>
                    <a:pt x="768" y="8886"/>
                  </a:cubicBezTo>
                  <a:lnTo>
                    <a:pt x="768" y="2213"/>
                  </a:lnTo>
                  <a:lnTo>
                    <a:pt x="9261" y="2213"/>
                  </a:lnTo>
                  <a:lnTo>
                    <a:pt x="9261" y="1428"/>
                  </a:lnTo>
                  <a:lnTo>
                    <a:pt x="6013" y="1428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81"/>
            <p:cNvSpPr/>
            <p:nvPr/>
          </p:nvSpPr>
          <p:spPr>
            <a:xfrm>
              <a:off x="7810280" y="3344733"/>
              <a:ext cx="301687" cy="207835"/>
            </a:xfrm>
            <a:custGeom>
              <a:rect b="b" l="l" r="r" t="t"/>
              <a:pathLst>
                <a:path extrusionOk="0" h="6442" w="9351">
                  <a:moveTo>
                    <a:pt x="3123" y="1999"/>
                  </a:moveTo>
                  <a:lnTo>
                    <a:pt x="3569" y="2427"/>
                  </a:lnTo>
                  <a:lnTo>
                    <a:pt x="2659" y="3373"/>
                  </a:lnTo>
                  <a:lnTo>
                    <a:pt x="3569" y="4300"/>
                  </a:lnTo>
                  <a:lnTo>
                    <a:pt x="3123" y="4746"/>
                  </a:lnTo>
                  <a:lnTo>
                    <a:pt x="1767" y="3373"/>
                  </a:lnTo>
                  <a:lnTo>
                    <a:pt x="3123" y="1999"/>
                  </a:lnTo>
                  <a:close/>
                  <a:moveTo>
                    <a:pt x="6299" y="1999"/>
                  </a:moveTo>
                  <a:lnTo>
                    <a:pt x="7655" y="3373"/>
                  </a:lnTo>
                  <a:lnTo>
                    <a:pt x="6299" y="4746"/>
                  </a:lnTo>
                  <a:lnTo>
                    <a:pt x="5853" y="4300"/>
                  </a:lnTo>
                  <a:lnTo>
                    <a:pt x="6763" y="3373"/>
                  </a:lnTo>
                  <a:lnTo>
                    <a:pt x="5853" y="2427"/>
                  </a:lnTo>
                  <a:lnTo>
                    <a:pt x="6299" y="1999"/>
                  </a:lnTo>
                  <a:close/>
                  <a:moveTo>
                    <a:pt x="5050" y="1927"/>
                  </a:moveTo>
                  <a:lnTo>
                    <a:pt x="5603" y="2177"/>
                  </a:lnTo>
                  <a:lnTo>
                    <a:pt x="4390" y="4818"/>
                  </a:lnTo>
                  <a:lnTo>
                    <a:pt x="3819" y="4550"/>
                  </a:lnTo>
                  <a:lnTo>
                    <a:pt x="5050" y="1927"/>
                  </a:lnTo>
                  <a:close/>
                  <a:moveTo>
                    <a:pt x="90" y="0"/>
                  </a:moveTo>
                  <a:lnTo>
                    <a:pt x="90" y="6049"/>
                  </a:lnTo>
                  <a:cubicBezTo>
                    <a:pt x="90" y="6192"/>
                    <a:pt x="54" y="6317"/>
                    <a:pt x="1" y="6441"/>
                  </a:cubicBezTo>
                  <a:lnTo>
                    <a:pt x="8940" y="6441"/>
                  </a:lnTo>
                  <a:cubicBezTo>
                    <a:pt x="9172" y="6441"/>
                    <a:pt x="9350" y="6263"/>
                    <a:pt x="9350" y="6049"/>
                  </a:cubicBezTo>
                  <a:lnTo>
                    <a:pt x="93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0" name="Google Shape;2980;p81"/>
          <p:cNvGrpSpPr/>
          <p:nvPr/>
        </p:nvGrpSpPr>
        <p:grpSpPr>
          <a:xfrm>
            <a:off x="7767117" y="2684449"/>
            <a:ext cx="344854" cy="344273"/>
            <a:chOff x="7767113" y="2684449"/>
            <a:chExt cx="344854" cy="344273"/>
          </a:xfrm>
        </p:grpSpPr>
        <p:sp>
          <p:nvSpPr>
            <p:cNvPr id="2981" name="Google Shape;2981;p81"/>
            <p:cNvSpPr/>
            <p:nvPr/>
          </p:nvSpPr>
          <p:spPr>
            <a:xfrm>
              <a:off x="7908713" y="2826081"/>
              <a:ext cx="61041" cy="61621"/>
            </a:xfrm>
            <a:custGeom>
              <a:rect b="b" l="l" r="r" t="t"/>
              <a:pathLst>
                <a:path extrusionOk="0" h="1910" w="1892">
                  <a:moveTo>
                    <a:pt x="1" y="0"/>
                  </a:moveTo>
                  <a:lnTo>
                    <a:pt x="1" y="1909"/>
                  </a:lnTo>
                  <a:lnTo>
                    <a:pt x="1892" y="1909"/>
                  </a:lnTo>
                  <a:lnTo>
                    <a:pt x="1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81"/>
            <p:cNvSpPr/>
            <p:nvPr/>
          </p:nvSpPr>
          <p:spPr>
            <a:xfrm>
              <a:off x="7767113" y="2684449"/>
              <a:ext cx="344854" cy="344273"/>
            </a:xfrm>
            <a:custGeom>
              <a:rect b="b" l="l" r="r" t="t"/>
              <a:pathLst>
                <a:path extrusionOk="0" h="10671" w="10689">
                  <a:moveTo>
                    <a:pt x="3159" y="2517"/>
                  </a:moveTo>
                  <a:lnTo>
                    <a:pt x="3159" y="3141"/>
                  </a:lnTo>
                  <a:lnTo>
                    <a:pt x="2534" y="3141"/>
                  </a:lnTo>
                  <a:lnTo>
                    <a:pt x="2534" y="2517"/>
                  </a:lnTo>
                  <a:close/>
                  <a:moveTo>
                    <a:pt x="4408" y="2517"/>
                  </a:moveTo>
                  <a:lnTo>
                    <a:pt x="4408" y="3141"/>
                  </a:lnTo>
                  <a:lnTo>
                    <a:pt x="3783" y="3141"/>
                  </a:lnTo>
                  <a:lnTo>
                    <a:pt x="3783" y="2517"/>
                  </a:lnTo>
                  <a:close/>
                  <a:moveTo>
                    <a:pt x="5657" y="2517"/>
                  </a:moveTo>
                  <a:lnTo>
                    <a:pt x="5657" y="3141"/>
                  </a:lnTo>
                  <a:lnTo>
                    <a:pt x="5032" y="3141"/>
                  </a:lnTo>
                  <a:lnTo>
                    <a:pt x="5032" y="2517"/>
                  </a:lnTo>
                  <a:close/>
                  <a:moveTo>
                    <a:pt x="6906" y="2517"/>
                  </a:moveTo>
                  <a:lnTo>
                    <a:pt x="6906" y="3141"/>
                  </a:lnTo>
                  <a:lnTo>
                    <a:pt x="6281" y="3141"/>
                  </a:lnTo>
                  <a:lnTo>
                    <a:pt x="6281" y="2517"/>
                  </a:lnTo>
                  <a:close/>
                  <a:moveTo>
                    <a:pt x="8172" y="2517"/>
                  </a:moveTo>
                  <a:lnTo>
                    <a:pt x="8172" y="3141"/>
                  </a:lnTo>
                  <a:lnTo>
                    <a:pt x="7548" y="3141"/>
                  </a:lnTo>
                  <a:lnTo>
                    <a:pt x="7548" y="2517"/>
                  </a:lnTo>
                  <a:close/>
                  <a:moveTo>
                    <a:pt x="3159" y="3766"/>
                  </a:moveTo>
                  <a:lnTo>
                    <a:pt x="3159" y="4390"/>
                  </a:lnTo>
                  <a:lnTo>
                    <a:pt x="2534" y="4390"/>
                  </a:lnTo>
                  <a:lnTo>
                    <a:pt x="2534" y="3766"/>
                  </a:lnTo>
                  <a:close/>
                  <a:moveTo>
                    <a:pt x="8172" y="3766"/>
                  </a:moveTo>
                  <a:lnTo>
                    <a:pt x="8172" y="4390"/>
                  </a:lnTo>
                  <a:lnTo>
                    <a:pt x="7548" y="4390"/>
                  </a:lnTo>
                  <a:lnTo>
                    <a:pt x="7548" y="3766"/>
                  </a:lnTo>
                  <a:close/>
                  <a:moveTo>
                    <a:pt x="3159" y="5015"/>
                  </a:moveTo>
                  <a:lnTo>
                    <a:pt x="3159" y="5657"/>
                  </a:lnTo>
                  <a:lnTo>
                    <a:pt x="2534" y="5657"/>
                  </a:lnTo>
                  <a:lnTo>
                    <a:pt x="2534" y="5015"/>
                  </a:lnTo>
                  <a:close/>
                  <a:moveTo>
                    <a:pt x="8172" y="5015"/>
                  </a:moveTo>
                  <a:lnTo>
                    <a:pt x="8172" y="5657"/>
                  </a:lnTo>
                  <a:lnTo>
                    <a:pt x="7548" y="5657"/>
                  </a:lnTo>
                  <a:lnTo>
                    <a:pt x="7548" y="5015"/>
                  </a:lnTo>
                  <a:close/>
                  <a:moveTo>
                    <a:pt x="3159" y="6281"/>
                  </a:moveTo>
                  <a:lnTo>
                    <a:pt x="3159" y="6906"/>
                  </a:lnTo>
                  <a:lnTo>
                    <a:pt x="2534" y="6906"/>
                  </a:lnTo>
                  <a:lnTo>
                    <a:pt x="2534" y="6281"/>
                  </a:lnTo>
                  <a:close/>
                  <a:moveTo>
                    <a:pt x="6923" y="3748"/>
                  </a:moveTo>
                  <a:lnTo>
                    <a:pt x="6923" y="6906"/>
                  </a:lnTo>
                  <a:lnTo>
                    <a:pt x="3783" y="6906"/>
                  </a:lnTo>
                  <a:lnTo>
                    <a:pt x="3783" y="3748"/>
                  </a:lnTo>
                  <a:close/>
                  <a:moveTo>
                    <a:pt x="8172" y="6281"/>
                  </a:moveTo>
                  <a:lnTo>
                    <a:pt x="8172" y="6906"/>
                  </a:lnTo>
                  <a:lnTo>
                    <a:pt x="7548" y="6906"/>
                  </a:lnTo>
                  <a:lnTo>
                    <a:pt x="7548" y="6281"/>
                  </a:lnTo>
                  <a:close/>
                  <a:moveTo>
                    <a:pt x="3159" y="7548"/>
                  </a:moveTo>
                  <a:lnTo>
                    <a:pt x="3159" y="8173"/>
                  </a:lnTo>
                  <a:lnTo>
                    <a:pt x="2534" y="8173"/>
                  </a:lnTo>
                  <a:lnTo>
                    <a:pt x="2534" y="7548"/>
                  </a:lnTo>
                  <a:close/>
                  <a:moveTo>
                    <a:pt x="4408" y="7548"/>
                  </a:moveTo>
                  <a:lnTo>
                    <a:pt x="4408" y="8173"/>
                  </a:lnTo>
                  <a:lnTo>
                    <a:pt x="3783" y="8173"/>
                  </a:lnTo>
                  <a:lnTo>
                    <a:pt x="3783" y="7548"/>
                  </a:lnTo>
                  <a:close/>
                  <a:moveTo>
                    <a:pt x="5657" y="7548"/>
                  </a:moveTo>
                  <a:lnTo>
                    <a:pt x="5657" y="8173"/>
                  </a:lnTo>
                  <a:lnTo>
                    <a:pt x="5032" y="8173"/>
                  </a:lnTo>
                  <a:lnTo>
                    <a:pt x="5032" y="7548"/>
                  </a:lnTo>
                  <a:close/>
                  <a:moveTo>
                    <a:pt x="6906" y="7548"/>
                  </a:moveTo>
                  <a:lnTo>
                    <a:pt x="6906" y="8173"/>
                  </a:lnTo>
                  <a:lnTo>
                    <a:pt x="6281" y="8173"/>
                  </a:lnTo>
                  <a:lnTo>
                    <a:pt x="6281" y="7548"/>
                  </a:lnTo>
                  <a:close/>
                  <a:moveTo>
                    <a:pt x="8172" y="7548"/>
                  </a:moveTo>
                  <a:lnTo>
                    <a:pt x="8172" y="8173"/>
                  </a:lnTo>
                  <a:lnTo>
                    <a:pt x="7548" y="8173"/>
                  </a:lnTo>
                  <a:lnTo>
                    <a:pt x="7548" y="7548"/>
                  </a:lnTo>
                  <a:close/>
                  <a:moveTo>
                    <a:pt x="2534" y="1"/>
                  </a:moveTo>
                  <a:lnTo>
                    <a:pt x="2534" y="1250"/>
                  </a:lnTo>
                  <a:lnTo>
                    <a:pt x="1249" y="1250"/>
                  </a:lnTo>
                  <a:lnTo>
                    <a:pt x="1249" y="2499"/>
                  </a:lnTo>
                  <a:lnTo>
                    <a:pt x="0" y="2499"/>
                  </a:lnTo>
                  <a:lnTo>
                    <a:pt x="0" y="3141"/>
                  </a:lnTo>
                  <a:lnTo>
                    <a:pt x="1249" y="3141"/>
                  </a:lnTo>
                  <a:lnTo>
                    <a:pt x="1249" y="3766"/>
                  </a:lnTo>
                  <a:lnTo>
                    <a:pt x="0" y="3766"/>
                  </a:lnTo>
                  <a:lnTo>
                    <a:pt x="0" y="4390"/>
                  </a:lnTo>
                  <a:lnTo>
                    <a:pt x="1249" y="4390"/>
                  </a:lnTo>
                  <a:lnTo>
                    <a:pt x="1249" y="5015"/>
                  </a:lnTo>
                  <a:lnTo>
                    <a:pt x="0" y="5015"/>
                  </a:lnTo>
                  <a:lnTo>
                    <a:pt x="0" y="5657"/>
                  </a:lnTo>
                  <a:lnTo>
                    <a:pt x="1249" y="5657"/>
                  </a:lnTo>
                  <a:lnTo>
                    <a:pt x="1249" y="6281"/>
                  </a:lnTo>
                  <a:lnTo>
                    <a:pt x="0" y="6281"/>
                  </a:lnTo>
                  <a:lnTo>
                    <a:pt x="0" y="6906"/>
                  </a:lnTo>
                  <a:lnTo>
                    <a:pt x="1249" y="6906"/>
                  </a:lnTo>
                  <a:lnTo>
                    <a:pt x="1249" y="7530"/>
                  </a:lnTo>
                  <a:lnTo>
                    <a:pt x="0" y="7530"/>
                  </a:lnTo>
                  <a:lnTo>
                    <a:pt x="0" y="8173"/>
                  </a:lnTo>
                  <a:lnTo>
                    <a:pt x="1249" y="8173"/>
                  </a:lnTo>
                  <a:lnTo>
                    <a:pt x="1249" y="9422"/>
                  </a:lnTo>
                  <a:lnTo>
                    <a:pt x="2534" y="9422"/>
                  </a:lnTo>
                  <a:lnTo>
                    <a:pt x="2534" y="10671"/>
                  </a:lnTo>
                  <a:lnTo>
                    <a:pt x="3159" y="10671"/>
                  </a:lnTo>
                  <a:lnTo>
                    <a:pt x="3159" y="9422"/>
                  </a:lnTo>
                  <a:lnTo>
                    <a:pt x="3783" y="9422"/>
                  </a:lnTo>
                  <a:lnTo>
                    <a:pt x="3783" y="10671"/>
                  </a:lnTo>
                  <a:lnTo>
                    <a:pt x="4408" y="10671"/>
                  </a:lnTo>
                  <a:lnTo>
                    <a:pt x="4408" y="9422"/>
                  </a:lnTo>
                  <a:lnTo>
                    <a:pt x="5032" y="9422"/>
                  </a:lnTo>
                  <a:lnTo>
                    <a:pt x="5032" y="10671"/>
                  </a:lnTo>
                  <a:lnTo>
                    <a:pt x="5657" y="10671"/>
                  </a:lnTo>
                  <a:lnTo>
                    <a:pt x="5657" y="9422"/>
                  </a:lnTo>
                  <a:lnTo>
                    <a:pt x="6281" y="9422"/>
                  </a:lnTo>
                  <a:lnTo>
                    <a:pt x="6281" y="10671"/>
                  </a:lnTo>
                  <a:lnTo>
                    <a:pt x="6906" y="10671"/>
                  </a:lnTo>
                  <a:lnTo>
                    <a:pt x="6906" y="9422"/>
                  </a:lnTo>
                  <a:lnTo>
                    <a:pt x="7548" y="9422"/>
                  </a:lnTo>
                  <a:lnTo>
                    <a:pt x="7548" y="10671"/>
                  </a:lnTo>
                  <a:lnTo>
                    <a:pt x="8172" y="10671"/>
                  </a:lnTo>
                  <a:lnTo>
                    <a:pt x="8172" y="9422"/>
                  </a:lnTo>
                  <a:lnTo>
                    <a:pt x="9421" y="9422"/>
                  </a:lnTo>
                  <a:lnTo>
                    <a:pt x="9421" y="8173"/>
                  </a:lnTo>
                  <a:lnTo>
                    <a:pt x="10688" y="8173"/>
                  </a:lnTo>
                  <a:lnTo>
                    <a:pt x="10688" y="7530"/>
                  </a:lnTo>
                  <a:lnTo>
                    <a:pt x="9421" y="7530"/>
                  </a:lnTo>
                  <a:lnTo>
                    <a:pt x="9421" y="6906"/>
                  </a:lnTo>
                  <a:lnTo>
                    <a:pt x="10688" y="6906"/>
                  </a:lnTo>
                  <a:lnTo>
                    <a:pt x="10688" y="6281"/>
                  </a:lnTo>
                  <a:lnTo>
                    <a:pt x="9421" y="6281"/>
                  </a:lnTo>
                  <a:lnTo>
                    <a:pt x="9421" y="5657"/>
                  </a:lnTo>
                  <a:lnTo>
                    <a:pt x="10688" y="5657"/>
                  </a:lnTo>
                  <a:lnTo>
                    <a:pt x="10688" y="5015"/>
                  </a:lnTo>
                  <a:lnTo>
                    <a:pt x="9421" y="5015"/>
                  </a:lnTo>
                  <a:lnTo>
                    <a:pt x="9421" y="4390"/>
                  </a:lnTo>
                  <a:lnTo>
                    <a:pt x="10688" y="4390"/>
                  </a:lnTo>
                  <a:lnTo>
                    <a:pt x="10688" y="3766"/>
                  </a:lnTo>
                  <a:lnTo>
                    <a:pt x="9421" y="3766"/>
                  </a:lnTo>
                  <a:lnTo>
                    <a:pt x="9421" y="3141"/>
                  </a:lnTo>
                  <a:lnTo>
                    <a:pt x="10688" y="3141"/>
                  </a:lnTo>
                  <a:lnTo>
                    <a:pt x="10688" y="2499"/>
                  </a:lnTo>
                  <a:lnTo>
                    <a:pt x="9421" y="2499"/>
                  </a:lnTo>
                  <a:lnTo>
                    <a:pt x="9421" y="1250"/>
                  </a:lnTo>
                  <a:lnTo>
                    <a:pt x="8172" y="1250"/>
                  </a:lnTo>
                  <a:lnTo>
                    <a:pt x="8172" y="1"/>
                  </a:lnTo>
                  <a:lnTo>
                    <a:pt x="7548" y="1"/>
                  </a:lnTo>
                  <a:lnTo>
                    <a:pt x="7548" y="1250"/>
                  </a:lnTo>
                  <a:lnTo>
                    <a:pt x="6906" y="1250"/>
                  </a:lnTo>
                  <a:lnTo>
                    <a:pt x="6906" y="1"/>
                  </a:lnTo>
                  <a:lnTo>
                    <a:pt x="6281" y="1"/>
                  </a:lnTo>
                  <a:lnTo>
                    <a:pt x="6281" y="1250"/>
                  </a:lnTo>
                  <a:lnTo>
                    <a:pt x="5657" y="1250"/>
                  </a:lnTo>
                  <a:lnTo>
                    <a:pt x="5657" y="1"/>
                  </a:lnTo>
                  <a:lnTo>
                    <a:pt x="5032" y="1"/>
                  </a:lnTo>
                  <a:lnTo>
                    <a:pt x="5032" y="1250"/>
                  </a:lnTo>
                  <a:lnTo>
                    <a:pt x="4408" y="1250"/>
                  </a:lnTo>
                  <a:lnTo>
                    <a:pt x="4408" y="1"/>
                  </a:lnTo>
                  <a:lnTo>
                    <a:pt x="3783" y="1"/>
                  </a:lnTo>
                  <a:lnTo>
                    <a:pt x="3783" y="1250"/>
                  </a:lnTo>
                  <a:lnTo>
                    <a:pt x="3159" y="1250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3" name="Google Shape;2983;p81"/>
          <p:cNvGrpSpPr/>
          <p:nvPr/>
        </p:nvGrpSpPr>
        <p:grpSpPr>
          <a:xfrm>
            <a:off x="7767117" y="2137600"/>
            <a:ext cx="344273" cy="344273"/>
            <a:chOff x="7767113" y="2137600"/>
            <a:chExt cx="344273" cy="344273"/>
          </a:xfrm>
        </p:grpSpPr>
        <p:sp>
          <p:nvSpPr>
            <p:cNvPr id="2984" name="Google Shape;2984;p81"/>
            <p:cNvSpPr/>
            <p:nvPr/>
          </p:nvSpPr>
          <p:spPr>
            <a:xfrm>
              <a:off x="7767113" y="2238904"/>
              <a:ext cx="30553" cy="20196"/>
            </a:xfrm>
            <a:custGeom>
              <a:rect b="b" l="l" r="r" t="t"/>
              <a:pathLst>
                <a:path extrusionOk="0" h="626" w="947">
                  <a:moveTo>
                    <a:pt x="0" y="1"/>
                  </a:moveTo>
                  <a:lnTo>
                    <a:pt x="0" y="625"/>
                  </a:lnTo>
                  <a:lnTo>
                    <a:pt x="946" y="625"/>
                  </a:lnTo>
                  <a:lnTo>
                    <a:pt x="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81"/>
            <p:cNvSpPr/>
            <p:nvPr/>
          </p:nvSpPr>
          <p:spPr>
            <a:xfrm>
              <a:off x="7776308" y="2183638"/>
              <a:ext cx="36295" cy="35715"/>
            </a:xfrm>
            <a:custGeom>
              <a:rect b="b" l="l" r="r" t="t"/>
              <a:pathLst>
                <a:path extrusionOk="0" h="1107" w="1125">
                  <a:moveTo>
                    <a:pt x="447" y="1"/>
                  </a:moveTo>
                  <a:lnTo>
                    <a:pt x="1" y="447"/>
                  </a:lnTo>
                  <a:lnTo>
                    <a:pt x="679" y="1107"/>
                  </a:lnTo>
                  <a:lnTo>
                    <a:pt x="1125" y="661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81"/>
            <p:cNvSpPr/>
            <p:nvPr/>
          </p:nvSpPr>
          <p:spPr>
            <a:xfrm>
              <a:off x="7776308" y="2278038"/>
              <a:ext cx="36295" cy="35747"/>
            </a:xfrm>
            <a:custGeom>
              <a:rect b="b" l="l" r="r" t="t"/>
              <a:pathLst>
                <a:path extrusionOk="0" h="1108" w="1125">
                  <a:moveTo>
                    <a:pt x="679" y="1"/>
                  </a:moveTo>
                  <a:lnTo>
                    <a:pt x="1" y="679"/>
                  </a:lnTo>
                  <a:lnTo>
                    <a:pt x="447" y="1107"/>
                  </a:lnTo>
                  <a:lnTo>
                    <a:pt x="1125" y="447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81"/>
            <p:cNvSpPr/>
            <p:nvPr/>
          </p:nvSpPr>
          <p:spPr>
            <a:xfrm>
              <a:off x="8081414" y="2238904"/>
              <a:ext cx="29972" cy="20196"/>
            </a:xfrm>
            <a:custGeom>
              <a:rect b="b" l="l" r="r" t="t"/>
              <a:pathLst>
                <a:path extrusionOk="0" h="626" w="929">
                  <a:moveTo>
                    <a:pt x="0" y="1"/>
                  </a:moveTo>
                  <a:lnTo>
                    <a:pt x="0" y="625"/>
                  </a:lnTo>
                  <a:lnTo>
                    <a:pt x="928" y="625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81"/>
            <p:cNvSpPr/>
            <p:nvPr/>
          </p:nvSpPr>
          <p:spPr>
            <a:xfrm>
              <a:off x="8066445" y="2183638"/>
              <a:ext cx="35715" cy="35715"/>
            </a:xfrm>
            <a:custGeom>
              <a:rect b="b" l="l" r="r" t="t"/>
              <a:pathLst>
                <a:path extrusionOk="0" h="1107" w="1107">
                  <a:moveTo>
                    <a:pt x="661" y="1"/>
                  </a:moveTo>
                  <a:lnTo>
                    <a:pt x="1" y="661"/>
                  </a:lnTo>
                  <a:lnTo>
                    <a:pt x="447" y="1107"/>
                  </a:lnTo>
                  <a:lnTo>
                    <a:pt x="1107" y="447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81"/>
            <p:cNvSpPr/>
            <p:nvPr/>
          </p:nvSpPr>
          <p:spPr>
            <a:xfrm>
              <a:off x="8066445" y="2278038"/>
              <a:ext cx="35715" cy="35747"/>
            </a:xfrm>
            <a:custGeom>
              <a:rect b="b" l="l" r="r" t="t"/>
              <a:pathLst>
                <a:path extrusionOk="0" h="1108" w="1107">
                  <a:moveTo>
                    <a:pt x="447" y="1"/>
                  </a:moveTo>
                  <a:lnTo>
                    <a:pt x="1" y="447"/>
                  </a:lnTo>
                  <a:lnTo>
                    <a:pt x="661" y="1107"/>
                  </a:lnTo>
                  <a:lnTo>
                    <a:pt x="1107" y="67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81"/>
            <p:cNvSpPr/>
            <p:nvPr/>
          </p:nvSpPr>
          <p:spPr>
            <a:xfrm>
              <a:off x="7896615" y="2406411"/>
              <a:ext cx="85818" cy="22487"/>
            </a:xfrm>
            <a:custGeom>
              <a:rect b="b" l="l" r="r" t="t"/>
              <a:pathLst>
                <a:path extrusionOk="0" h="697" w="2660">
                  <a:moveTo>
                    <a:pt x="1" y="1"/>
                  </a:moveTo>
                  <a:lnTo>
                    <a:pt x="1" y="697"/>
                  </a:lnTo>
                  <a:lnTo>
                    <a:pt x="2660" y="697"/>
                  </a:lnTo>
                  <a:lnTo>
                    <a:pt x="26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81"/>
            <p:cNvSpPr/>
            <p:nvPr/>
          </p:nvSpPr>
          <p:spPr>
            <a:xfrm>
              <a:off x="7896615" y="2449030"/>
              <a:ext cx="85818" cy="32843"/>
            </a:xfrm>
            <a:custGeom>
              <a:rect b="b" l="l" r="r" t="t"/>
              <a:pathLst>
                <a:path extrusionOk="0" h="1018" w="2660">
                  <a:moveTo>
                    <a:pt x="1" y="0"/>
                  </a:moveTo>
                  <a:lnTo>
                    <a:pt x="1" y="357"/>
                  </a:lnTo>
                  <a:lnTo>
                    <a:pt x="661" y="1017"/>
                  </a:lnTo>
                  <a:lnTo>
                    <a:pt x="1999" y="1017"/>
                  </a:lnTo>
                  <a:lnTo>
                    <a:pt x="2660" y="357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81"/>
            <p:cNvSpPr/>
            <p:nvPr/>
          </p:nvSpPr>
          <p:spPr>
            <a:xfrm>
              <a:off x="7831574" y="2137600"/>
              <a:ext cx="215320" cy="248712"/>
            </a:xfrm>
            <a:custGeom>
              <a:rect b="b" l="l" r="r" t="t"/>
              <a:pathLst>
                <a:path extrusionOk="0" h="7709" w="6674">
                  <a:moveTo>
                    <a:pt x="2017" y="2195"/>
                  </a:moveTo>
                  <a:lnTo>
                    <a:pt x="2463" y="2623"/>
                  </a:lnTo>
                  <a:lnTo>
                    <a:pt x="1785" y="3337"/>
                  </a:lnTo>
                  <a:lnTo>
                    <a:pt x="2463" y="4033"/>
                  </a:lnTo>
                  <a:lnTo>
                    <a:pt x="2017" y="4479"/>
                  </a:lnTo>
                  <a:lnTo>
                    <a:pt x="911" y="3337"/>
                  </a:lnTo>
                  <a:lnTo>
                    <a:pt x="2017" y="2195"/>
                  </a:lnTo>
                  <a:close/>
                  <a:moveTo>
                    <a:pt x="4658" y="2195"/>
                  </a:moveTo>
                  <a:lnTo>
                    <a:pt x="5782" y="3337"/>
                  </a:lnTo>
                  <a:lnTo>
                    <a:pt x="4658" y="4479"/>
                  </a:lnTo>
                  <a:lnTo>
                    <a:pt x="4212" y="4033"/>
                  </a:lnTo>
                  <a:lnTo>
                    <a:pt x="4908" y="3337"/>
                  </a:lnTo>
                  <a:lnTo>
                    <a:pt x="4212" y="2623"/>
                  </a:lnTo>
                  <a:lnTo>
                    <a:pt x="4658" y="2195"/>
                  </a:lnTo>
                  <a:close/>
                  <a:moveTo>
                    <a:pt x="3551" y="2141"/>
                  </a:moveTo>
                  <a:lnTo>
                    <a:pt x="4122" y="2409"/>
                  </a:lnTo>
                  <a:lnTo>
                    <a:pt x="3141" y="4514"/>
                  </a:lnTo>
                  <a:lnTo>
                    <a:pt x="2570" y="4247"/>
                  </a:lnTo>
                  <a:lnTo>
                    <a:pt x="3551" y="2141"/>
                  </a:lnTo>
                  <a:close/>
                  <a:moveTo>
                    <a:pt x="3337" y="0"/>
                  </a:moveTo>
                  <a:cubicBezTo>
                    <a:pt x="1500" y="0"/>
                    <a:pt x="1" y="1481"/>
                    <a:pt x="1" y="3337"/>
                  </a:cubicBezTo>
                  <a:cubicBezTo>
                    <a:pt x="1" y="4015"/>
                    <a:pt x="215" y="4657"/>
                    <a:pt x="572" y="5175"/>
                  </a:cubicBezTo>
                  <a:cubicBezTo>
                    <a:pt x="1089" y="5960"/>
                    <a:pt x="1553" y="6816"/>
                    <a:pt x="1892" y="7708"/>
                  </a:cubicBezTo>
                  <a:lnTo>
                    <a:pt x="4800" y="7708"/>
                  </a:lnTo>
                  <a:cubicBezTo>
                    <a:pt x="5139" y="6852"/>
                    <a:pt x="5568" y="5995"/>
                    <a:pt x="6103" y="5228"/>
                  </a:cubicBezTo>
                  <a:cubicBezTo>
                    <a:pt x="6460" y="4675"/>
                    <a:pt x="6674" y="4033"/>
                    <a:pt x="6674" y="3337"/>
                  </a:cubicBezTo>
                  <a:cubicBezTo>
                    <a:pt x="6674" y="1499"/>
                    <a:pt x="5193" y="0"/>
                    <a:pt x="3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3" name="Google Shape;2993;p81"/>
          <p:cNvGrpSpPr/>
          <p:nvPr/>
        </p:nvGrpSpPr>
        <p:grpSpPr>
          <a:xfrm>
            <a:off x="7767117" y="1590718"/>
            <a:ext cx="344854" cy="344273"/>
            <a:chOff x="7767113" y="1590718"/>
            <a:chExt cx="344854" cy="344273"/>
          </a:xfrm>
        </p:grpSpPr>
        <p:sp>
          <p:nvSpPr>
            <p:cNvPr id="2994" name="Google Shape;2994;p81"/>
            <p:cNvSpPr/>
            <p:nvPr/>
          </p:nvSpPr>
          <p:spPr>
            <a:xfrm>
              <a:off x="7841930" y="1665567"/>
              <a:ext cx="195188" cy="194607"/>
            </a:xfrm>
            <a:custGeom>
              <a:rect b="b" l="l" r="r" t="t"/>
              <a:pathLst>
                <a:path extrusionOk="0" h="6032" w="6050">
                  <a:moveTo>
                    <a:pt x="1696" y="1874"/>
                  </a:moveTo>
                  <a:lnTo>
                    <a:pt x="2142" y="2302"/>
                  </a:lnTo>
                  <a:lnTo>
                    <a:pt x="1464" y="3016"/>
                  </a:lnTo>
                  <a:lnTo>
                    <a:pt x="2142" y="3729"/>
                  </a:lnTo>
                  <a:lnTo>
                    <a:pt x="1696" y="4158"/>
                  </a:lnTo>
                  <a:lnTo>
                    <a:pt x="590" y="3016"/>
                  </a:lnTo>
                  <a:lnTo>
                    <a:pt x="1696" y="1874"/>
                  </a:lnTo>
                  <a:close/>
                  <a:moveTo>
                    <a:pt x="4337" y="1874"/>
                  </a:moveTo>
                  <a:lnTo>
                    <a:pt x="5461" y="3016"/>
                  </a:lnTo>
                  <a:lnTo>
                    <a:pt x="4337" y="4158"/>
                  </a:lnTo>
                  <a:lnTo>
                    <a:pt x="3891" y="3729"/>
                  </a:lnTo>
                  <a:lnTo>
                    <a:pt x="4587" y="3016"/>
                  </a:lnTo>
                  <a:lnTo>
                    <a:pt x="3891" y="2302"/>
                  </a:lnTo>
                  <a:lnTo>
                    <a:pt x="4337" y="1874"/>
                  </a:lnTo>
                  <a:close/>
                  <a:moveTo>
                    <a:pt x="3230" y="1820"/>
                  </a:moveTo>
                  <a:lnTo>
                    <a:pt x="3801" y="2088"/>
                  </a:lnTo>
                  <a:lnTo>
                    <a:pt x="2820" y="4211"/>
                  </a:lnTo>
                  <a:lnTo>
                    <a:pt x="2249" y="3944"/>
                  </a:lnTo>
                  <a:lnTo>
                    <a:pt x="3230" y="1820"/>
                  </a:lnTo>
                  <a:close/>
                  <a:moveTo>
                    <a:pt x="3016" y="0"/>
                  </a:moveTo>
                  <a:cubicBezTo>
                    <a:pt x="1357" y="0"/>
                    <a:pt x="1" y="1356"/>
                    <a:pt x="1" y="3016"/>
                  </a:cubicBezTo>
                  <a:cubicBezTo>
                    <a:pt x="1" y="4675"/>
                    <a:pt x="1357" y="6031"/>
                    <a:pt x="3016" y="6031"/>
                  </a:cubicBezTo>
                  <a:cubicBezTo>
                    <a:pt x="4694" y="6031"/>
                    <a:pt x="6050" y="4675"/>
                    <a:pt x="6050" y="3016"/>
                  </a:cubicBezTo>
                  <a:cubicBezTo>
                    <a:pt x="6050" y="1356"/>
                    <a:pt x="4694" y="0"/>
                    <a:pt x="3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81"/>
            <p:cNvSpPr/>
            <p:nvPr/>
          </p:nvSpPr>
          <p:spPr>
            <a:xfrm>
              <a:off x="7767113" y="1590718"/>
              <a:ext cx="344854" cy="344273"/>
            </a:xfrm>
            <a:custGeom>
              <a:rect b="b" l="l" r="r" t="t"/>
              <a:pathLst>
                <a:path extrusionOk="0" h="10671" w="10689">
                  <a:moveTo>
                    <a:pt x="5335" y="1678"/>
                  </a:moveTo>
                  <a:cubicBezTo>
                    <a:pt x="7352" y="1678"/>
                    <a:pt x="8993" y="3319"/>
                    <a:pt x="8993" y="5336"/>
                  </a:cubicBezTo>
                  <a:cubicBezTo>
                    <a:pt x="8993" y="7352"/>
                    <a:pt x="7352" y="8993"/>
                    <a:pt x="5335" y="8993"/>
                  </a:cubicBezTo>
                  <a:cubicBezTo>
                    <a:pt x="3337" y="8993"/>
                    <a:pt x="1695" y="7352"/>
                    <a:pt x="1695" y="5336"/>
                  </a:cubicBezTo>
                  <a:cubicBezTo>
                    <a:pt x="1695" y="3319"/>
                    <a:pt x="3337" y="1678"/>
                    <a:pt x="5335" y="1678"/>
                  </a:cubicBezTo>
                  <a:close/>
                  <a:moveTo>
                    <a:pt x="4336" y="1"/>
                  </a:moveTo>
                  <a:lnTo>
                    <a:pt x="4336" y="768"/>
                  </a:lnTo>
                  <a:cubicBezTo>
                    <a:pt x="3801" y="893"/>
                    <a:pt x="3283" y="1107"/>
                    <a:pt x="2820" y="1410"/>
                  </a:cubicBezTo>
                  <a:lnTo>
                    <a:pt x="2266" y="857"/>
                  </a:lnTo>
                  <a:lnTo>
                    <a:pt x="857" y="2267"/>
                  </a:lnTo>
                  <a:lnTo>
                    <a:pt x="1410" y="2820"/>
                  </a:lnTo>
                  <a:cubicBezTo>
                    <a:pt x="1107" y="3266"/>
                    <a:pt x="893" y="3783"/>
                    <a:pt x="785" y="4337"/>
                  </a:cubicBezTo>
                  <a:lnTo>
                    <a:pt x="0" y="4337"/>
                  </a:lnTo>
                  <a:lnTo>
                    <a:pt x="0" y="6335"/>
                  </a:lnTo>
                  <a:lnTo>
                    <a:pt x="785" y="6335"/>
                  </a:lnTo>
                  <a:cubicBezTo>
                    <a:pt x="893" y="6888"/>
                    <a:pt x="1107" y="7405"/>
                    <a:pt x="1410" y="7852"/>
                  </a:cubicBezTo>
                  <a:lnTo>
                    <a:pt x="857" y="8405"/>
                  </a:lnTo>
                  <a:lnTo>
                    <a:pt x="2266" y="9814"/>
                  </a:lnTo>
                  <a:lnTo>
                    <a:pt x="2820" y="9261"/>
                  </a:lnTo>
                  <a:cubicBezTo>
                    <a:pt x="3283" y="9564"/>
                    <a:pt x="3801" y="9779"/>
                    <a:pt x="4336" y="9903"/>
                  </a:cubicBezTo>
                  <a:lnTo>
                    <a:pt x="4336" y="10671"/>
                  </a:lnTo>
                  <a:lnTo>
                    <a:pt x="6335" y="10671"/>
                  </a:lnTo>
                  <a:lnTo>
                    <a:pt x="6335" y="9903"/>
                  </a:lnTo>
                  <a:cubicBezTo>
                    <a:pt x="6888" y="9779"/>
                    <a:pt x="7405" y="9564"/>
                    <a:pt x="7851" y="9261"/>
                  </a:cubicBezTo>
                  <a:lnTo>
                    <a:pt x="8404" y="9814"/>
                  </a:lnTo>
                  <a:lnTo>
                    <a:pt x="9832" y="8405"/>
                  </a:lnTo>
                  <a:lnTo>
                    <a:pt x="9279" y="7852"/>
                  </a:lnTo>
                  <a:cubicBezTo>
                    <a:pt x="9564" y="7405"/>
                    <a:pt x="9778" y="6888"/>
                    <a:pt x="9903" y="6335"/>
                  </a:cubicBezTo>
                  <a:lnTo>
                    <a:pt x="10688" y="6335"/>
                  </a:lnTo>
                  <a:lnTo>
                    <a:pt x="10688" y="4337"/>
                  </a:lnTo>
                  <a:lnTo>
                    <a:pt x="9903" y="4337"/>
                  </a:lnTo>
                  <a:cubicBezTo>
                    <a:pt x="9778" y="3783"/>
                    <a:pt x="9564" y="3266"/>
                    <a:pt x="9279" y="2820"/>
                  </a:cubicBezTo>
                  <a:lnTo>
                    <a:pt x="9832" y="2267"/>
                  </a:lnTo>
                  <a:lnTo>
                    <a:pt x="8404" y="857"/>
                  </a:lnTo>
                  <a:lnTo>
                    <a:pt x="7851" y="1410"/>
                  </a:lnTo>
                  <a:cubicBezTo>
                    <a:pt x="7405" y="1107"/>
                    <a:pt x="6888" y="893"/>
                    <a:pt x="6335" y="768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6" name="Google Shape;2996;p81"/>
          <p:cNvGrpSpPr/>
          <p:nvPr/>
        </p:nvGrpSpPr>
        <p:grpSpPr>
          <a:xfrm>
            <a:off x="7018756" y="3245139"/>
            <a:ext cx="344854" cy="316624"/>
            <a:chOff x="7018752" y="3245139"/>
            <a:chExt cx="344854" cy="316624"/>
          </a:xfrm>
        </p:grpSpPr>
        <p:sp>
          <p:nvSpPr>
            <p:cNvPr id="2997" name="Google Shape;2997;p81"/>
            <p:cNvSpPr/>
            <p:nvPr/>
          </p:nvSpPr>
          <p:spPr>
            <a:xfrm>
              <a:off x="7303146" y="3303276"/>
              <a:ext cx="46071" cy="32843"/>
            </a:xfrm>
            <a:custGeom>
              <a:rect b="b" l="l" r="r" t="t"/>
              <a:pathLst>
                <a:path extrusionOk="0" h="1018" w="1428">
                  <a:moveTo>
                    <a:pt x="0" y="1"/>
                  </a:moveTo>
                  <a:cubicBezTo>
                    <a:pt x="232" y="250"/>
                    <a:pt x="375" y="572"/>
                    <a:pt x="375" y="911"/>
                  </a:cubicBezTo>
                  <a:cubicBezTo>
                    <a:pt x="375" y="946"/>
                    <a:pt x="375" y="982"/>
                    <a:pt x="357" y="1018"/>
                  </a:cubicBezTo>
                  <a:lnTo>
                    <a:pt x="1428" y="1018"/>
                  </a:lnTo>
                  <a:lnTo>
                    <a:pt x="14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81"/>
            <p:cNvSpPr/>
            <p:nvPr/>
          </p:nvSpPr>
          <p:spPr>
            <a:xfrm>
              <a:off x="7086697" y="3245139"/>
              <a:ext cx="207835" cy="109983"/>
            </a:xfrm>
            <a:custGeom>
              <a:rect b="b" l="l" r="r" t="t"/>
              <a:pathLst>
                <a:path extrusionOk="0" h="3409" w="6442">
                  <a:moveTo>
                    <a:pt x="2605" y="0"/>
                  </a:moveTo>
                  <a:cubicBezTo>
                    <a:pt x="2088" y="0"/>
                    <a:pt x="1642" y="322"/>
                    <a:pt x="1481" y="803"/>
                  </a:cubicBezTo>
                  <a:lnTo>
                    <a:pt x="1410" y="1000"/>
                  </a:lnTo>
                  <a:lnTo>
                    <a:pt x="1178" y="1018"/>
                  </a:lnTo>
                  <a:cubicBezTo>
                    <a:pt x="518" y="1035"/>
                    <a:pt x="0" y="1588"/>
                    <a:pt x="18" y="2266"/>
                  </a:cubicBezTo>
                  <a:cubicBezTo>
                    <a:pt x="54" y="2909"/>
                    <a:pt x="589" y="3408"/>
                    <a:pt x="1232" y="3408"/>
                  </a:cubicBezTo>
                  <a:lnTo>
                    <a:pt x="2927" y="3408"/>
                  </a:lnTo>
                  <a:lnTo>
                    <a:pt x="2927" y="2588"/>
                  </a:lnTo>
                  <a:lnTo>
                    <a:pt x="2534" y="2927"/>
                  </a:lnTo>
                  <a:lnTo>
                    <a:pt x="2124" y="2463"/>
                  </a:lnTo>
                  <a:lnTo>
                    <a:pt x="3230" y="1481"/>
                  </a:lnTo>
                  <a:lnTo>
                    <a:pt x="4354" y="2463"/>
                  </a:lnTo>
                  <a:lnTo>
                    <a:pt x="3926" y="2927"/>
                  </a:lnTo>
                  <a:lnTo>
                    <a:pt x="3551" y="2588"/>
                  </a:lnTo>
                  <a:lnTo>
                    <a:pt x="3551" y="3408"/>
                  </a:lnTo>
                  <a:lnTo>
                    <a:pt x="5746" y="3408"/>
                  </a:lnTo>
                  <a:cubicBezTo>
                    <a:pt x="6138" y="3408"/>
                    <a:pt x="6442" y="3105"/>
                    <a:pt x="6442" y="2713"/>
                  </a:cubicBezTo>
                  <a:cubicBezTo>
                    <a:pt x="6442" y="2338"/>
                    <a:pt x="6156" y="2035"/>
                    <a:pt x="5781" y="2017"/>
                  </a:cubicBezTo>
                  <a:lnTo>
                    <a:pt x="5532" y="2017"/>
                  </a:lnTo>
                  <a:lnTo>
                    <a:pt x="5478" y="1767"/>
                  </a:lnTo>
                  <a:cubicBezTo>
                    <a:pt x="5389" y="1339"/>
                    <a:pt x="4996" y="1018"/>
                    <a:pt x="4550" y="1018"/>
                  </a:cubicBezTo>
                  <a:cubicBezTo>
                    <a:pt x="4425" y="1018"/>
                    <a:pt x="4300" y="1035"/>
                    <a:pt x="4176" y="1089"/>
                  </a:cubicBezTo>
                  <a:lnTo>
                    <a:pt x="3854" y="1214"/>
                  </a:lnTo>
                  <a:lnTo>
                    <a:pt x="3765" y="875"/>
                  </a:lnTo>
                  <a:cubicBezTo>
                    <a:pt x="3622" y="357"/>
                    <a:pt x="3141" y="0"/>
                    <a:pt x="2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81"/>
            <p:cNvSpPr/>
            <p:nvPr/>
          </p:nvSpPr>
          <p:spPr>
            <a:xfrm>
              <a:off x="7033173" y="3303276"/>
              <a:ext cx="316043" cy="216481"/>
            </a:xfrm>
            <a:custGeom>
              <a:rect b="b" l="l" r="r" t="t"/>
              <a:pathLst>
                <a:path extrusionOk="0" h="6710" w="9796">
                  <a:moveTo>
                    <a:pt x="18" y="1"/>
                  </a:moveTo>
                  <a:lnTo>
                    <a:pt x="18" y="1018"/>
                  </a:lnTo>
                  <a:lnTo>
                    <a:pt x="1160" y="1018"/>
                  </a:lnTo>
                  <a:cubicBezTo>
                    <a:pt x="1088" y="839"/>
                    <a:pt x="1053" y="625"/>
                    <a:pt x="1053" y="411"/>
                  </a:cubicBezTo>
                  <a:cubicBezTo>
                    <a:pt x="1053" y="268"/>
                    <a:pt x="1071" y="143"/>
                    <a:pt x="1106" y="1"/>
                  </a:cubicBezTo>
                  <a:close/>
                  <a:moveTo>
                    <a:pt x="0" y="1018"/>
                  </a:moveTo>
                  <a:lnTo>
                    <a:pt x="0" y="1642"/>
                  </a:lnTo>
                  <a:lnTo>
                    <a:pt x="18" y="1642"/>
                  </a:lnTo>
                  <a:lnTo>
                    <a:pt x="18" y="1018"/>
                  </a:lnTo>
                  <a:close/>
                  <a:moveTo>
                    <a:pt x="18" y="1642"/>
                  </a:moveTo>
                  <a:lnTo>
                    <a:pt x="18" y="6353"/>
                  </a:lnTo>
                  <a:lnTo>
                    <a:pt x="3693" y="6353"/>
                  </a:lnTo>
                  <a:lnTo>
                    <a:pt x="4050" y="6709"/>
                  </a:lnTo>
                  <a:lnTo>
                    <a:pt x="5745" y="6709"/>
                  </a:lnTo>
                  <a:lnTo>
                    <a:pt x="6102" y="6353"/>
                  </a:lnTo>
                  <a:lnTo>
                    <a:pt x="9796" y="6353"/>
                  </a:lnTo>
                  <a:lnTo>
                    <a:pt x="9796" y="1642"/>
                  </a:lnTo>
                  <a:lnTo>
                    <a:pt x="8511" y="1642"/>
                  </a:lnTo>
                  <a:cubicBezTo>
                    <a:pt x="8279" y="1999"/>
                    <a:pt x="7886" y="2231"/>
                    <a:pt x="7423" y="2231"/>
                  </a:cubicBezTo>
                  <a:lnTo>
                    <a:pt x="5210" y="2231"/>
                  </a:lnTo>
                  <a:lnTo>
                    <a:pt x="5210" y="3837"/>
                  </a:lnTo>
                  <a:lnTo>
                    <a:pt x="4586" y="3837"/>
                  </a:lnTo>
                  <a:lnTo>
                    <a:pt x="4586" y="2231"/>
                  </a:lnTo>
                  <a:lnTo>
                    <a:pt x="2873" y="2231"/>
                  </a:lnTo>
                  <a:cubicBezTo>
                    <a:pt x="2355" y="2231"/>
                    <a:pt x="1874" y="1999"/>
                    <a:pt x="1534" y="16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81"/>
            <p:cNvSpPr/>
            <p:nvPr/>
          </p:nvSpPr>
          <p:spPr>
            <a:xfrm>
              <a:off x="7018752" y="3528920"/>
              <a:ext cx="344854" cy="32843"/>
            </a:xfrm>
            <a:custGeom>
              <a:rect b="b" l="l" r="r" t="t"/>
              <a:pathLst>
                <a:path extrusionOk="0" h="1018" w="10689">
                  <a:moveTo>
                    <a:pt x="1" y="1"/>
                  </a:moveTo>
                  <a:lnTo>
                    <a:pt x="1" y="340"/>
                  </a:lnTo>
                  <a:lnTo>
                    <a:pt x="679" y="1018"/>
                  </a:lnTo>
                  <a:lnTo>
                    <a:pt x="10011" y="1018"/>
                  </a:lnTo>
                  <a:lnTo>
                    <a:pt x="10689" y="340"/>
                  </a:lnTo>
                  <a:lnTo>
                    <a:pt x="10689" y="1"/>
                  </a:lnTo>
                  <a:lnTo>
                    <a:pt x="6835" y="1"/>
                  </a:lnTo>
                  <a:lnTo>
                    <a:pt x="6478" y="340"/>
                  </a:lnTo>
                  <a:lnTo>
                    <a:pt x="4283" y="340"/>
                  </a:lnTo>
                  <a:lnTo>
                    <a:pt x="3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1" name="Google Shape;3001;p81"/>
          <p:cNvGrpSpPr/>
          <p:nvPr/>
        </p:nvGrpSpPr>
        <p:grpSpPr>
          <a:xfrm>
            <a:off x="7018756" y="3778180"/>
            <a:ext cx="344854" cy="344273"/>
            <a:chOff x="7018752" y="3778180"/>
            <a:chExt cx="344854" cy="344273"/>
          </a:xfrm>
        </p:grpSpPr>
        <p:sp>
          <p:nvSpPr>
            <p:cNvPr id="3002" name="Google Shape;3002;p81"/>
            <p:cNvSpPr/>
            <p:nvPr/>
          </p:nvSpPr>
          <p:spPr>
            <a:xfrm>
              <a:off x="7093601" y="3853029"/>
              <a:ext cx="195188" cy="194607"/>
            </a:xfrm>
            <a:custGeom>
              <a:rect b="b" l="l" r="r" t="t"/>
              <a:pathLst>
                <a:path extrusionOk="0" h="6032" w="6050">
                  <a:moveTo>
                    <a:pt x="4996" y="1695"/>
                  </a:moveTo>
                  <a:lnTo>
                    <a:pt x="4996" y="2320"/>
                  </a:lnTo>
                  <a:lnTo>
                    <a:pt x="4033" y="2356"/>
                  </a:lnTo>
                  <a:cubicBezTo>
                    <a:pt x="4015" y="2356"/>
                    <a:pt x="3979" y="2356"/>
                    <a:pt x="3962" y="2373"/>
                  </a:cubicBezTo>
                  <a:cubicBezTo>
                    <a:pt x="3890" y="2409"/>
                    <a:pt x="3855" y="2480"/>
                    <a:pt x="3855" y="2552"/>
                  </a:cubicBezTo>
                  <a:cubicBezTo>
                    <a:pt x="3872" y="2641"/>
                    <a:pt x="3962" y="2695"/>
                    <a:pt x="4033" y="2695"/>
                  </a:cubicBezTo>
                  <a:lnTo>
                    <a:pt x="4372" y="2695"/>
                  </a:lnTo>
                  <a:cubicBezTo>
                    <a:pt x="4818" y="2695"/>
                    <a:pt x="5175" y="3069"/>
                    <a:pt x="5175" y="3515"/>
                  </a:cubicBezTo>
                  <a:cubicBezTo>
                    <a:pt x="5175" y="3961"/>
                    <a:pt x="4818" y="4336"/>
                    <a:pt x="4372" y="4336"/>
                  </a:cubicBezTo>
                  <a:lnTo>
                    <a:pt x="3391" y="4336"/>
                  </a:lnTo>
                  <a:lnTo>
                    <a:pt x="3391" y="3712"/>
                  </a:lnTo>
                  <a:lnTo>
                    <a:pt x="4354" y="3712"/>
                  </a:lnTo>
                  <a:cubicBezTo>
                    <a:pt x="4443" y="3712"/>
                    <a:pt x="4533" y="3640"/>
                    <a:pt x="4550" y="3551"/>
                  </a:cubicBezTo>
                  <a:cubicBezTo>
                    <a:pt x="4568" y="3426"/>
                    <a:pt x="4479" y="3337"/>
                    <a:pt x="4372" y="3337"/>
                  </a:cubicBezTo>
                  <a:lnTo>
                    <a:pt x="4051" y="3337"/>
                  </a:lnTo>
                  <a:cubicBezTo>
                    <a:pt x="3623" y="3337"/>
                    <a:pt x="3230" y="2980"/>
                    <a:pt x="3230" y="2534"/>
                  </a:cubicBezTo>
                  <a:cubicBezTo>
                    <a:pt x="3212" y="2320"/>
                    <a:pt x="3301" y="2106"/>
                    <a:pt x="3462" y="1945"/>
                  </a:cubicBezTo>
                  <a:cubicBezTo>
                    <a:pt x="3623" y="1785"/>
                    <a:pt x="3819" y="1695"/>
                    <a:pt x="4033" y="1695"/>
                  </a:cubicBezTo>
                  <a:close/>
                  <a:moveTo>
                    <a:pt x="1817" y="1695"/>
                  </a:moveTo>
                  <a:cubicBezTo>
                    <a:pt x="2356" y="1695"/>
                    <a:pt x="2820" y="2134"/>
                    <a:pt x="2820" y="2677"/>
                  </a:cubicBezTo>
                  <a:lnTo>
                    <a:pt x="2820" y="3355"/>
                  </a:lnTo>
                  <a:cubicBezTo>
                    <a:pt x="2820" y="3897"/>
                    <a:pt x="2356" y="4337"/>
                    <a:pt x="1817" y="4337"/>
                  </a:cubicBezTo>
                  <a:cubicBezTo>
                    <a:pt x="1806" y="4337"/>
                    <a:pt x="1795" y="4336"/>
                    <a:pt x="1785" y="4336"/>
                  </a:cubicBezTo>
                  <a:cubicBezTo>
                    <a:pt x="1249" y="4300"/>
                    <a:pt x="857" y="3854"/>
                    <a:pt x="857" y="3337"/>
                  </a:cubicBezTo>
                  <a:lnTo>
                    <a:pt x="857" y="2695"/>
                  </a:lnTo>
                  <a:cubicBezTo>
                    <a:pt x="857" y="2177"/>
                    <a:pt x="1249" y="1731"/>
                    <a:pt x="1785" y="1695"/>
                  </a:cubicBezTo>
                  <a:cubicBezTo>
                    <a:pt x="1795" y="1695"/>
                    <a:pt x="1806" y="1695"/>
                    <a:pt x="1817" y="1695"/>
                  </a:cubicBezTo>
                  <a:close/>
                  <a:moveTo>
                    <a:pt x="3016" y="0"/>
                  </a:moveTo>
                  <a:cubicBezTo>
                    <a:pt x="1357" y="0"/>
                    <a:pt x="1" y="1356"/>
                    <a:pt x="1" y="3016"/>
                  </a:cubicBezTo>
                  <a:cubicBezTo>
                    <a:pt x="1" y="4675"/>
                    <a:pt x="1357" y="6031"/>
                    <a:pt x="3016" y="6031"/>
                  </a:cubicBezTo>
                  <a:cubicBezTo>
                    <a:pt x="4693" y="6031"/>
                    <a:pt x="6049" y="4675"/>
                    <a:pt x="6049" y="3016"/>
                  </a:cubicBezTo>
                  <a:cubicBezTo>
                    <a:pt x="6049" y="1356"/>
                    <a:pt x="4693" y="0"/>
                    <a:pt x="3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81"/>
            <p:cNvSpPr/>
            <p:nvPr/>
          </p:nvSpPr>
          <p:spPr>
            <a:xfrm>
              <a:off x="7141382" y="3927814"/>
              <a:ext cx="23068" cy="45006"/>
            </a:xfrm>
            <a:custGeom>
              <a:rect b="b" l="l" r="r" t="t"/>
              <a:pathLst>
                <a:path extrusionOk="0" h="1395" w="715">
                  <a:moveTo>
                    <a:pt x="351" y="1"/>
                  </a:moveTo>
                  <a:cubicBezTo>
                    <a:pt x="341" y="1"/>
                    <a:pt x="332" y="1"/>
                    <a:pt x="322" y="2"/>
                  </a:cubicBezTo>
                  <a:cubicBezTo>
                    <a:pt x="143" y="20"/>
                    <a:pt x="0" y="198"/>
                    <a:pt x="0" y="377"/>
                  </a:cubicBezTo>
                  <a:lnTo>
                    <a:pt x="0" y="1019"/>
                  </a:lnTo>
                  <a:cubicBezTo>
                    <a:pt x="0" y="1197"/>
                    <a:pt x="143" y="1376"/>
                    <a:pt x="322" y="1394"/>
                  </a:cubicBezTo>
                  <a:cubicBezTo>
                    <a:pt x="332" y="1394"/>
                    <a:pt x="341" y="1395"/>
                    <a:pt x="351" y="1395"/>
                  </a:cubicBezTo>
                  <a:cubicBezTo>
                    <a:pt x="552" y="1395"/>
                    <a:pt x="714" y="1224"/>
                    <a:pt x="714" y="1037"/>
                  </a:cubicBezTo>
                  <a:lnTo>
                    <a:pt x="714" y="359"/>
                  </a:lnTo>
                  <a:cubicBezTo>
                    <a:pt x="714" y="172"/>
                    <a:pt x="552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81"/>
            <p:cNvSpPr/>
            <p:nvPr/>
          </p:nvSpPr>
          <p:spPr>
            <a:xfrm>
              <a:off x="7018752" y="3778180"/>
              <a:ext cx="344854" cy="344273"/>
            </a:xfrm>
            <a:custGeom>
              <a:rect b="b" l="l" r="r" t="t"/>
              <a:pathLst>
                <a:path extrusionOk="0" h="10671" w="10689">
                  <a:moveTo>
                    <a:pt x="5336" y="1678"/>
                  </a:moveTo>
                  <a:cubicBezTo>
                    <a:pt x="7352" y="1678"/>
                    <a:pt x="8994" y="3319"/>
                    <a:pt x="8994" y="5336"/>
                  </a:cubicBezTo>
                  <a:cubicBezTo>
                    <a:pt x="8994" y="7352"/>
                    <a:pt x="7352" y="8993"/>
                    <a:pt x="5336" y="8993"/>
                  </a:cubicBezTo>
                  <a:cubicBezTo>
                    <a:pt x="3338" y="8993"/>
                    <a:pt x="1696" y="7352"/>
                    <a:pt x="1696" y="5336"/>
                  </a:cubicBezTo>
                  <a:cubicBezTo>
                    <a:pt x="1696" y="3319"/>
                    <a:pt x="3338" y="1678"/>
                    <a:pt x="5336" y="1678"/>
                  </a:cubicBezTo>
                  <a:close/>
                  <a:moveTo>
                    <a:pt x="4337" y="1"/>
                  </a:moveTo>
                  <a:lnTo>
                    <a:pt x="4337" y="768"/>
                  </a:lnTo>
                  <a:cubicBezTo>
                    <a:pt x="3801" y="893"/>
                    <a:pt x="3302" y="1107"/>
                    <a:pt x="2820" y="1392"/>
                  </a:cubicBezTo>
                  <a:lnTo>
                    <a:pt x="2267" y="857"/>
                  </a:lnTo>
                  <a:lnTo>
                    <a:pt x="857" y="2267"/>
                  </a:lnTo>
                  <a:lnTo>
                    <a:pt x="1411" y="2820"/>
                  </a:lnTo>
                  <a:cubicBezTo>
                    <a:pt x="1107" y="3284"/>
                    <a:pt x="893" y="3801"/>
                    <a:pt x="786" y="4337"/>
                  </a:cubicBezTo>
                  <a:lnTo>
                    <a:pt x="1" y="4337"/>
                  </a:lnTo>
                  <a:lnTo>
                    <a:pt x="1" y="6335"/>
                  </a:lnTo>
                  <a:lnTo>
                    <a:pt x="786" y="6335"/>
                  </a:lnTo>
                  <a:cubicBezTo>
                    <a:pt x="893" y="6870"/>
                    <a:pt x="1107" y="7388"/>
                    <a:pt x="1411" y="7852"/>
                  </a:cubicBezTo>
                  <a:lnTo>
                    <a:pt x="857" y="8405"/>
                  </a:lnTo>
                  <a:lnTo>
                    <a:pt x="2267" y="9814"/>
                  </a:lnTo>
                  <a:lnTo>
                    <a:pt x="2820" y="9261"/>
                  </a:lnTo>
                  <a:cubicBezTo>
                    <a:pt x="3302" y="9564"/>
                    <a:pt x="3801" y="9779"/>
                    <a:pt x="4337" y="9903"/>
                  </a:cubicBezTo>
                  <a:lnTo>
                    <a:pt x="4337" y="10671"/>
                  </a:lnTo>
                  <a:lnTo>
                    <a:pt x="6335" y="10671"/>
                  </a:lnTo>
                  <a:lnTo>
                    <a:pt x="6335" y="9903"/>
                  </a:lnTo>
                  <a:cubicBezTo>
                    <a:pt x="6870" y="9779"/>
                    <a:pt x="7388" y="9564"/>
                    <a:pt x="7852" y="9261"/>
                  </a:cubicBezTo>
                  <a:lnTo>
                    <a:pt x="8405" y="9814"/>
                  </a:lnTo>
                  <a:lnTo>
                    <a:pt x="9832" y="8405"/>
                  </a:lnTo>
                  <a:lnTo>
                    <a:pt x="9279" y="7852"/>
                  </a:lnTo>
                  <a:cubicBezTo>
                    <a:pt x="9582" y="7388"/>
                    <a:pt x="9797" y="6870"/>
                    <a:pt x="9904" y="6335"/>
                  </a:cubicBezTo>
                  <a:lnTo>
                    <a:pt x="10689" y="6335"/>
                  </a:lnTo>
                  <a:lnTo>
                    <a:pt x="10689" y="4337"/>
                  </a:lnTo>
                  <a:lnTo>
                    <a:pt x="9904" y="4337"/>
                  </a:lnTo>
                  <a:cubicBezTo>
                    <a:pt x="9797" y="3801"/>
                    <a:pt x="9582" y="3284"/>
                    <a:pt x="9279" y="2820"/>
                  </a:cubicBezTo>
                  <a:lnTo>
                    <a:pt x="9832" y="2267"/>
                  </a:lnTo>
                  <a:lnTo>
                    <a:pt x="8405" y="857"/>
                  </a:lnTo>
                  <a:lnTo>
                    <a:pt x="7852" y="1392"/>
                  </a:lnTo>
                  <a:cubicBezTo>
                    <a:pt x="7388" y="1107"/>
                    <a:pt x="6870" y="893"/>
                    <a:pt x="6335" y="768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5" name="Google Shape;3005;p81"/>
          <p:cNvGrpSpPr/>
          <p:nvPr/>
        </p:nvGrpSpPr>
        <p:grpSpPr>
          <a:xfrm>
            <a:off x="6270427" y="3252624"/>
            <a:ext cx="344854" cy="301654"/>
            <a:chOff x="6270423" y="3252624"/>
            <a:chExt cx="344854" cy="301654"/>
          </a:xfrm>
        </p:grpSpPr>
        <p:sp>
          <p:nvSpPr>
            <p:cNvPr id="3006" name="Google Shape;3006;p81"/>
            <p:cNvSpPr/>
            <p:nvPr/>
          </p:nvSpPr>
          <p:spPr>
            <a:xfrm>
              <a:off x="6270423" y="3252624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0"/>
                  </a:moveTo>
                  <a:lnTo>
                    <a:pt x="1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81"/>
            <p:cNvSpPr/>
            <p:nvPr/>
          </p:nvSpPr>
          <p:spPr>
            <a:xfrm>
              <a:off x="6462676" y="3439714"/>
              <a:ext cx="20777" cy="20745"/>
            </a:xfrm>
            <a:custGeom>
              <a:rect b="b" l="l" r="r" t="t"/>
              <a:pathLst>
                <a:path extrusionOk="0" h="643" w="644">
                  <a:moveTo>
                    <a:pt x="322" y="0"/>
                  </a:moveTo>
                  <a:cubicBezTo>
                    <a:pt x="144" y="0"/>
                    <a:pt x="1" y="143"/>
                    <a:pt x="1" y="321"/>
                  </a:cubicBezTo>
                  <a:cubicBezTo>
                    <a:pt x="1" y="500"/>
                    <a:pt x="144" y="643"/>
                    <a:pt x="322" y="643"/>
                  </a:cubicBezTo>
                  <a:cubicBezTo>
                    <a:pt x="501" y="643"/>
                    <a:pt x="643" y="500"/>
                    <a:pt x="643" y="321"/>
                  </a:cubicBezTo>
                  <a:cubicBezTo>
                    <a:pt x="643" y="143"/>
                    <a:pt x="501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81"/>
            <p:cNvSpPr/>
            <p:nvPr/>
          </p:nvSpPr>
          <p:spPr>
            <a:xfrm>
              <a:off x="6402248" y="3399418"/>
              <a:ext cx="20164" cy="20164"/>
            </a:xfrm>
            <a:custGeom>
              <a:rect b="b" l="l" r="r" t="t"/>
              <a:pathLst>
                <a:path extrusionOk="0" h="625" w="625">
                  <a:moveTo>
                    <a:pt x="322" y="0"/>
                  </a:moveTo>
                  <a:cubicBezTo>
                    <a:pt x="143" y="0"/>
                    <a:pt x="0" y="143"/>
                    <a:pt x="0" y="321"/>
                  </a:cubicBezTo>
                  <a:cubicBezTo>
                    <a:pt x="0" y="482"/>
                    <a:pt x="143" y="625"/>
                    <a:pt x="322" y="625"/>
                  </a:cubicBezTo>
                  <a:cubicBezTo>
                    <a:pt x="482" y="625"/>
                    <a:pt x="625" y="482"/>
                    <a:pt x="625" y="321"/>
                  </a:cubicBezTo>
                  <a:cubicBezTo>
                    <a:pt x="625" y="143"/>
                    <a:pt x="482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81"/>
            <p:cNvSpPr/>
            <p:nvPr/>
          </p:nvSpPr>
          <p:spPr>
            <a:xfrm>
              <a:off x="6341240" y="3439714"/>
              <a:ext cx="20745" cy="20745"/>
            </a:xfrm>
            <a:custGeom>
              <a:rect b="b" l="l" r="r" t="t"/>
              <a:pathLst>
                <a:path extrusionOk="0" h="643" w="643">
                  <a:moveTo>
                    <a:pt x="321" y="0"/>
                  </a:moveTo>
                  <a:cubicBezTo>
                    <a:pt x="143" y="0"/>
                    <a:pt x="0" y="143"/>
                    <a:pt x="0" y="321"/>
                  </a:cubicBezTo>
                  <a:cubicBezTo>
                    <a:pt x="0" y="500"/>
                    <a:pt x="143" y="643"/>
                    <a:pt x="321" y="643"/>
                  </a:cubicBezTo>
                  <a:cubicBezTo>
                    <a:pt x="500" y="643"/>
                    <a:pt x="642" y="500"/>
                    <a:pt x="642" y="321"/>
                  </a:cubicBezTo>
                  <a:cubicBezTo>
                    <a:pt x="642" y="143"/>
                    <a:pt x="500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81"/>
            <p:cNvSpPr/>
            <p:nvPr/>
          </p:nvSpPr>
          <p:spPr>
            <a:xfrm>
              <a:off x="6366566" y="3252624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0"/>
                  </a:moveTo>
                  <a:lnTo>
                    <a:pt x="0" y="1017"/>
                  </a:lnTo>
                  <a:lnTo>
                    <a:pt x="7708" y="1017"/>
                  </a:lnTo>
                  <a:lnTo>
                    <a:pt x="7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81"/>
            <p:cNvSpPr/>
            <p:nvPr/>
          </p:nvSpPr>
          <p:spPr>
            <a:xfrm>
              <a:off x="6318204" y="3252624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0"/>
                  </a:moveTo>
                  <a:lnTo>
                    <a:pt x="0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81"/>
            <p:cNvSpPr/>
            <p:nvPr/>
          </p:nvSpPr>
          <p:spPr>
            <a:xfrm>
              <a:off x="6270423" y="3306147"/>
              <a:ext cx="344273" cy="248131"/>
            </a:xfrm>
            <a:custGeom>
              <a:rect b="b" l="l" r="r" t="t"/>
              <a:pathLst>
                <a:path extrusionOk="0" h="7691" w="10671">
                  <a:moveTo>
                    <a:pt x="2820" y="1642"/>
                  </a:moveTo>
                  <a:lnTo>
                    <a:pt x="2820" y="3587"/>
                  </a:lnTo>
                  <a:cubicBezTo>
                    <a:pt x="3177" y="3712"/>
                    <a:pt x="3444" y="4051"/>
                    <a:pt x="3444" y="4461"/>
                  </a:cubicBezTo>
                  <a:cubicBezTo>
                    <a:pt x="3444" y="4872"/>
                    <a:pt x="3177" y="5229"/>
                    <a:pt x="2820" y="5354"/>
                  </a:cubicBezTo>
                  <a:lnTo>
                    <a:pt x="2820" y="6032"/>
                  </a:lnTo>
                  <a:lnTo>
                    <a:pt x="2195" y="6032"/>
                  </a:lnTo>
                  <a:lnTo>
                    <a:pt x="2195" y="5354"/>
                  </a:lnTo>
                  <a:cubicBezTo>
                    <a:pt x="1820" y="5229"/>
                    <a:pt x="1571" y="4872"/>
                    <a:pt x="1571" y="4461"/>
                  </a:cubicBezTo>
                  <a:cubicBezTo>
                    <a:pt x="1571" y="4051"/>
                    <a:pt x="1820" y="3712"/>
                    <a:pt x="2195" y="3587"/>
                  </a:cubicBezTo>
                  <a:lnTo>
                    <a:pt x="2195" y="1642"/>
                  </a:lnTo>
                  <a:close/>
                  <a:moveTo>
                    <a:pt x="4711" y="1642"/>
                  </a:moveTo>
                  <a:lnTo>
                    <a:pt x="4711" y="2320"/>
                  </a:lnTo>
                  <a:cubicBezTo>
                    <a:pt x="5086" y="2445"/>
                    <a:pt x="5335" y="2802"/>
                    <a:pt x="5335" y="3212"/>
                  </a:cubicBezTo>
                  <a:cubicBezTo>
                    <a:pt x="5335" y="3623"/>
                    <a:pt x="5086" y="3962"/>
                    <a:pt x="4711" y="4105"/>
                  </a:cubicBezTo>
                  <a:lnTo>
                    <a:pt x="4711" y="6032"/>
                  </a:lnTo>
                  <a:lnTo>
                    <a:pt x="4086" y="6032"/>
                  </a:lnTo>
                  <a:lnTo>
                    <a:pt x="4086" y="4105"/>
                  </a:lnTo>
                  <a:cubicBezTo>
                    <a:pt x="3730" y="3962"/>
                    <a:pt x="3462" y="3623"/>
                    <a:pt x="3462" y="3212"/>
                  </a:cubicBezTo>
                  <a:cubicBezTo>
                    <a:pt x="3462" y="2802"/>
                    <a:pt x="3730" y="2445"/>
                    <a:pt x="4086" y="2320"/>
                  </a:cubicBezTo>
                  <a:lnTo>
                    <a:pt x="4086" y="1642"/>
                  </a:lnTo>
                  <a:close/>
                  <a:moveTo>
                    <a:pt x="6584" y="1642"/>
                  </a:moveTo>
                  <a:lnTo>
                    <a:pt x="6584" y="3587"/>
                  </a:lnTo>
                  <a:cubicBezTo>
                    <a:pt x="6959" y="3712"/>
                    <a:pt x="7227" y="4051"/>
                    <a:pt x="7227" y="4461"/>
                  </a:cubicBezTo>
                  <a:cubicBezTo>
                    <a:pt x="7227" y="4872"/>
                    <a:pt x="6959" y="5229"/>
                    <a:pt x="6584" y="5354"/>
                  </a:cubicBezTo>
                  <a:lnTo>
                    <a:pt x="6584" y="6032"/>
                  </a:lnTo>
                  <a:lnTo>
                    <a:pt x="5960" y="6032"/>
                  </a:lnTo>
                  <a:lnTo>
                    <a:pt x="5960" y="5354"/>
                  </a:lnTo>
                  <a:cubicBezTo>
                    <a:pt x="5603" y="5229"/>
                    <a:pt x="5335" y="4872"/>
                    <a:pt x="5335" y="4461"/>
                  </a:cubicBezTo>
                  <a:cubicBezTo>
                    <a:pt x="5335" y="4051"/>
                    <a:pt x="5603" y="3712"/>
                    <a:pt x="5960" y="3587"/>
                  </a:cubicBezTo>
                  <a:lnTo>
                    <a:pt x="5960" y="1642"/>
                  </a:lnTo>
                  <a:close/>
                  <a:moveTo>
                    <a:pt x="8494" y="1642"/>
                  </a:moveTo>
                  <a:lnTo>
                    <a:pt x="8494" y="2320"/>
                  </a:lnTo>
                  <a:cubicBezTo>
                    <a:pt x="8850" y="2445"/>
                    <a:pt x="9118" y="2802"/>
                    <a:pt x="9118" y="3212"/>
                  </a:cubicBezTo>
                  <a:cubicBezTo>
                    <a:pt x="9118" y="3623"/>
                    <a:pt x="8850" y="3962"/>
                    <a:pt x="8494" y="4105"/>
                  </a:cubicBezTo>
                  <a:lnTo>
                    <a:pt x="8494" y="6032"/>
                  </a:lnTo>
                  <a:lnTo>
                    <a:pt x="7869" y="6032"/>
                  </a:lnTo>
                  <a:lnTo>
                    <a:pt x="7869" y="4105"/>
                  </a:lnTo>
                  <a:cubicBezTo>
                    <a:pt x="7494" y="3962"/>
                    <a:pt x="7245" y="3623"/>
                    <a:pt x="7245" y="3212"/>
                  </a:cubicBezTo>
                  <a:cubicBezTo>
                    <a:pt x="7245" y="2802"/>
                    <a:pt x="7494" y="2445"/>
                    <a:pt x="7869" y="2320"/>
                  </a:cubicBezTo>
                  <a:lnTo>
                    <a:pt x="7869" y="1642"/>
                  </a:lnTo>
                  <a:close/>
                  <a:moveTo>
                    <a:pt x="1" y="1"/>
                  </a:moveTo>
                  <a:lnTo>
                    <a:pt x="1" y="7691"/>
                  </a:lnTo>
                  <a:lnTo>
                    <a:pt x="10670" y="7691"/>
                  </a:lnTo>
                  <a:lnTo>
                    <a:pt x="106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81"/>
            <p:cNvSpPr/>
            <p:nvPr/>
          </p:nvSpPr>
          <p:spPr>
            <a:xfrm>
              <a:off x="6523716" y="3399418"/>
              <a:ext cx="20164" cy="20164"/>
            </a:xfrm>
            <a:custGeom>
              <a:rect b="b" l="l" r="r" t="t"/>
              <a:pathLst>
                <a:path extrusionOk="0" h="625" w="625">
                  <a:moveTo>
                    <a:pt x="321" y="0"/>
                  </a:moveTo>
                  <a:cubicBezTo>
                    <a:pt x="143" y="0"/>
                    <a:pt x="0" y="143"/>
                    <a:pt x="0" y="321"/>
                  </a:cubicBezTo>
                  <a:cubicBezTo>
                    <a:pt x="0" y="482"/>
                    <a:pt x="143" y="625"/>
                    <a:pt x="321" y="625"/>
                  </a:cubicBezTo>
                  <a:cubicBezTo>
                    <a:pt x="500" y="625"/>
                    <a:pt x="625" y="482"/>
                    <a:pt x="625" y="321"/>
                  </a:cubicBezTo>
                  <a:cubicBezTo>
                    <a:pt x="625" y="143"/>
                    <a:pt x="500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4" name="Google Shape;3014;p81"/>
          <p:cNvGrpSpPr/>
          <p:nvPr/>
        </p:nvGrpSpPr>
        <p:grpSpPr>
          <a:xfrm>
            <a:off x="6270427" y="3778180"/>
            <a:ext cx="344854" cy="344273"/>
            <a:chOff x="6270423" y="3778180"/>
            <a:chExt cx="344854" cy="344273"/>
          </a:xfrm>
        </p:grpSpPr>
        <p:sp>
          <p:nvSpPr>
            <p:cNvPr id="3015" name="Google Shape;3015;p81"/>
            <p:cNvSpPr/>
            <p:nvPr/>
          </p:nvSpPr>
          <p:spPr>
            <a:xfrm>
              <a:off x="6365985" y="3883517"/>
              <a:ext cx="32843" cy="82366"/>
            </a:xfrm>
            <a:custGeom>
              <a:rect b="b" l="l" r="r" t="t"/>
              <a:pathLst>
                <a:path extrusionOk="0" h="2553" w="1018">
                  <a:moveTo>
                    <a:pt x="714" y="1"/>
                  </a:moveTo>
                  <a:cubicBezTo>
                    <a:pt x="678" y="19"/>
                    <a:pt x="643" y="37"/>
                    <a:pt x="607" y="54"/>
                  </a:cubicBezTo>
                  <a:cubicBezTo>
                    <a:pt x="215" y="251"/>
                    <a:pt x="0" y="483"/>
                    <a:pt x="0" y="715"/>
                  </a:cubicBezTo>
                  <a:cubicBezTo>
                    <a:pt x="0" y="1428"/>
                    <a:pt x="393" y="2053"/>
                    <a:pt x="857" y="2552"/>
                  </a:cubicBezTo>
                  <a:lnTo>
                    <a:pt x="1017" y="1981"/>
                  </a:lnTo>
                  <a:cubicBezTo>
                    <a:pt x="821" y="1714"/>
                    <a:pt x="714" y="1375"/>
                    <a:pt x="714" y="1018"/>
                  </a:cubicBezTo>
                  <a:lnTo>
                    <a:pt x="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81"/>
            <p:cNvSpPr/>
            <p:nvPr/>
          </p:nvSpPr>
          <p:spPr>
            <a:xfrm>
              <a:off x="6478226" y="3969884"/>
              <a:ext cx="137051" cy="152569"/>
            </a:xfrm>
            <a:custGeom>
              <a:rect b="b" l="l" r="r" t="t"/>
              <a:pathLst>
                <a:path extrusionOk="0" h="4729" w="4248">
                  <a:moveTo>
                    <a:pt x="1125" y="0"/>
                  </a:moveTo>
                  <a:cubicBezTo>
                    <a:pt x="786" y="429"/>
                    <a:pt x="358" y="785"/>
                    <a:pt x="1" y="1053"/>
                  </a:cubicBezTo>
                  <a:lnTo>
                    <a:pt x="2409" y="1053"/>
                  </a:lnTo>
                  <a:lnTo>
                    <a:pt x="1910" y="4729"/>
                  </a:lnTo>
                  <a:lnTo>
                    <a:pt x="4247" y="4729"/>
                  </a:lnTo>
                  <a:lnTo>
                    <a:pt x="3569" y="714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81"/>
            <p:cNvSpPr/>
            <p:nvPr/>
          </p:nvSpPr>
          <p:spPr>
            <a:xfrm>
              <a:off x="6486292" y="3883517"/>
              <a:ext cx="33424" cy="82366"/>
            </a:xfrm>
            <a:custGeom>
              <a:rect b="b" l="l" r="r" t="t"/>
              <a:pathLst>
                <a:path extrusionOk="0" h="2553" w="1036">
                  <a:moveTo>
                    <a:pt x="322" y="1"/>
                  </a:moveTo>
                  <a:lnTo>
                    <a:pt x="322" y="1018"/>
                  </a:lnTo>
                  <a:cubicBezTo>
                    <a:pt x="322" y="1375"/>
                    <a:pt x="197" y="1714"/>
                    <a:pt x="1" y="1981"/>
                  </a:cubicBezTo>
                  <a:lnTo>
                    <a:pt x="161" y="2552"/>
                  </a:lnTo>
                  <a:cubicBezTo>
                    <a:pt x="643" y="2053"/>
                    <a:pt x="1035" y="1428"/>
                    <a:pt x="1035" y="715"/>
                  </a:cubicBezTo>
                  <a:cubicBezTo>
                    <a:pt x="1035" y="483"/>
                    <a:pt x="803" y="251"/>
                    <a:pt x="429" y="54"/>
                  </a:cubicBezTo>
                  <a:cubicBezTo>
                    <a:pt x="393" y="37"/>
                    <a:pt x="357" y="19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81"/>
            <p:cNvSpPr/>
            <p:nvPr/>
          </p:nvSpPr>
          <p:spPr>
            <a:xfrm>
              <a:off x="6352757" y="4024569"/>
              <a:ext cx="180186" cy="97884"/>
            </a:xfrm>
            <a:custGeom>
              <a:rect b="b" l="l" r="r" t="t"/>
              <a:pathLst>
                <a:path extrusionOk="0" h="3034" w="5585">
                  <a:moveTo>
                    <a:pt x="3122" y="1035"/>
                  </a:moveTo>
                  <a:lnTo>
                    <a:pt x="3122" y="1660"/>
                  </a:lnTo>
                  <a:lnTo>
                    <a:pt x="2462" y="1660"/>
                  </a:lnTo>
                  <a:lnTo>
                    <a:pt x="2462" y="1035"/>
                  </a:lnTo>
                  <a:close/>
                  <a:moveTo>
                    <a:pt x="0" y="0"/>
                  </a:moveTo>
                  <a:lnTo>
                    <a:pt x="410" y="3034"/>
                  </a:lnTo>
                  <a:lnTo>
                    <a:pt x="5174" y="3034"/>
                  </a:lnTo>
                  <a:lnTo>
                    <a:pt x="55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81"/>
            <p:cNvSpPr/>
            <p:nvPr/>
          </p:nvSpPr>
          <p:spPr>
            <a:xfrm>
              <a:off x="6270423" y="3969884"/>
              <a:ext cx="137051" cy="152569"/>
            </a:xfrm>
            <a:custGeom>
              <a:rect b="b" l="l" r="r" t="t"/>
              <a:pathLst>
                <a:path extrusionOk="0" h="4729" w="4248">
                  <a:moveTo>
                    <a:pt x="3105" y="0"/>
                  </a:moveTo>
                  <a:lnTo>
                    <a:pt x="661" y="714"/>
                  </a:lnTo>
                  <a:lnTo>
                    <a:pt x="1" y="4729"/>
                  </a:lnTo>
                  <a:lnTo>
                    <a:pt x="2320" y="4729"/>
                  </a:lnTo>
                  <a:lnTo>
                    <a:pt x="1838" y="1053"/>
                  </a:lnTo>
                  <a:lnTo>
                    <a:pt x="4247" y="1053"/>
                  </a:lnTo>
                  <a:cubicBezTo>
                    <a:pt x="3872" y="785"/>
                    <a:pt x="3462" y="429"/>
                    <a:pt x="3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81"/>
            <p:cNvSpPr/>
            <p:nvPr/>
          </p:nvSpPr>
          <p:spPr>
            <a:xfrm>
              <a:off x="6355629" y="3778180"/>
              <a:ext cx="174443" cy="104240"/>
            </a:xfrm>
            <a:custGeom>
              <a:rect b="b" l="l" r="r" t="t"/>
              <a:pathLst>
                <a:path extrusionOk="0" h="3231" w="5407">
                  <a:moveTo>
                    <a:pt x="2694" y="1"/>
                  </a:moveTo>
                  <a:cubicBezTo>
                    <a:pt x="2694" y="1"/>
                    <a:pt x="72" y="607"/>
                    <a:pt x="0" y="3230"/>
                  </a:cubicBezTo>
                  <a:cubicBezTo>
                    <a:pt x="161" y="3052"/>
                    <a:pt x="375" y="2891"/>
                    <a:pt x="643" y="2749"/>
                  </a:cubicBezTo>
                  <a:cubicBezTo>
                    <a:pt x="1196" y="2481"/>
                    <a:pt x="1927" y="2338"/>
                    <a:pt x="2694" y="2338"/>
                  </a:cubicBezTo>
                  <a:cubicBezTo>
                    <a:pt x="3462" y="2338"/>
                    <a:pt x="4193" y="2481"/>
                    <a:pt x="4746" y="2749"/>
                  </a:cubicBezTo>
                  <a:cubicBezTo>
                    <a:pt x="5014" y="2891"/>
                    <a:pt x="5246" y="3052"/>
                    <a:pt x="5407" y="3230"/>
                  </a:cubicBezTo>
                  <a:cubicBezTo>
                    <a:pt x="5317" y="607"/>
                    <a:pt x="2694" y="1"/>
                    <a:pt x="2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81"/>
            <p:cNvSpPr/>
            <p:nvPr/>
          </p:nvSpPr>
          <p:spPr>
            <a:xfrm>
              <a:off x="6409733" y="3873742"/>
              <a:ext cx="66816" cy="76010"/>
            </a:xfrm>
            <a:custGeom>
              <a:rect b="b" l="l" r="r" t="t"/>
              <a:pathLst>
                <a:path extrusionOk="0" h="2356" w="2071">
                  <a:moveTo>
                    <a:pt x="1035" y="1"/>
                  </a:moveTo>
                  <a:cubicBezTo>
                    <a:pt x="678" y="1"/>
                    <a:pt x="322" y="36"/>
                    <a:pt x="0" y="108"/>
                  </a:cubicBezTo>
                  <a:lnTo>
                    <a:pt x="0" y="1321"/>
                  </a:lnTo>
                  <a:cubicBezTo>
                    <a:pt x="0" y="1606"/>
                    <a:pt x="107" y="1856"/>
                    <a:pt x="304" y="2053"/>
                  </a:cubicBezTo>
                  <a:cubicBezTo>
                    <a:pt x="500" y="2249"/>
                    <a:pt x="750" y="2356"/>
                    <a:pt x="1035" y="2356"/>
                  </a:cubicBezTo>
                  <a:cubicBezTo>
                    <a:pt x="1606" y="2356"/>
                    <a:pt x="2070" y="1892"/>
                    <a:pt x="2070" y="1321"/>
                  </a:cubicBezTo>
                  <a:lnTo>
                    <a:pt x="2070" y="108"/>
                  </a:lnTo>
                  <a:cubicBezTo>
                    <a:pt x="1749" y="36"/>
                    <a:pt x="1392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81"/>
            <p:cNvSpPr/>
            <p:nvPr/>
          </p:nvSpPr>
          <p:spPr>
            <a:xfrm>
              <a:off x="6410894" y="3962399"/>
              <a:ext cx="63912" cy="40328"/>
            </a:xfrm>
            <a:custGeom>
              <a:rect b="b" l="l" r="r" t="t"/>
              <a:pathLst>
                <a:path extrusionOk="0" h="1250" w="1981">
                  <a:moveTo>
                    <a:pt x="1820" y="0"/>
                  </a:moveTo>
                  <a:cubicBezTo>
                    <a:pt x="1570" y="143"/>
                    <a:pt x="1285" y="232"/>
                    <a:pt x="981" y="232"/>
                  </a:cubicBezTo>
                  <a:cubicBezTo>
                    <a:pt x="696" y="232"/>
                    <a:pt x="411" y="161"/>
                    <a:pt x="161" y="18"/>
                  </a:cubicBezTo>
                  <a:lnTo>
                    <a:pt x="0" y="589"/>
                  </a:lnTo>
                  <a:cubicBezTo>
                    <a:pt x="393" y="910"/>
                    <a:pt x="785" y="1142"/>
                    <a:pt x="981" y="1249"/>
                  </a:cubicBezTo>
                  <a:cubicBezTo>
                    <a:pt x="1196" y="1142"/>
                    <a:pt x="1570" y="910"/>
                    <a:pt x="1981" y="589"/>
                  </a:cubicBezTo>
                  <a:lnTo>
                    <a:pt x="1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3" name="Google Shape;3023;p81"/>
          <p:cNvGrpSpPr/>
          <p:nvPr/>
        </p:nvGrpSpPr>
        <p:grpSpPr>
          <a:xfrm>
            <a:off x="5522098" y="3252624"/>
            <a:ext cx="344822" cy="301654"/>
            <a:chOff x="5522095" y="3252624"/>
            <a:chExt cx="344822" cy="301654"/>
          </a:xfrm>
        </p:grpSpPr>
        <p:sp>
          <p:nvSpPr>
            <p:cNvPr id="3024" name="Google Shape;3024;p81"/>
            <p:cNvSpPr/>
            <p:nvPr/>
          </p:nvSpPr>
          <p:spPr>
            <a:xfrm>
              <a:off x="5522095" y="3252624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0"/>
                  </a:moveTo>
                  <a:lnTo>
                    <a:pt x="0" y="1017"/>
                  </a:lnTo>
                  <a:lnTo>
                    <a:pt x="874" y="1017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81"/>
            <p:cNvSpPr/>
            <p:nvPr/>
          </p:nvSpPr>
          <p:spPr>
            <a:xfrm>
              <a:off x="5569876" y="3252624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0"/>
                  </a:moveTo>
                  <a:lnTo>
                    <a:pt x="0" y="1017"/>
                  </a:lnTo>
                  <a:lnTo>
                    <a:pt x="874" y="1017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81"/>
            <p:cNvSpPr/>
            <p:nvPr/>
          </p:nvSpPr>
          <p:spPr>
            <a:xfrm>
              <a:off x="5618205" y="3252624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1" y="0"/>
                  </a:moveTo>
                  <a:lnTo>
                    <a:pt x="1" y="1017"/>
                  </a:lnTo>
                  <a:lnTo>
                    <a:pt x="7709" y="1017"/>
                  </a:lnTo>
                  <a:lnTo>
                    <a:pt x="7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81"/>
            <p:cNvSpPr/>
            <p:nvPr/>
          </p:nvSpPr>
          <p:spPr>
            <a:xfrm>
              <a:off x="5724703" y="3459846"/>
              <a:ext cx="40328" cy="40328"/>
            </a:xfrm>
            <a:custGeom>
              <a:rect b="b" l="l" r="r" t="t"/>
              <a:pathLst>
                <a:path extrusionOk="0" h="1250" w="1250">
                  <a:moveTo>
                    <a:pt x="625" y="1"/>
                  </a:moveTo>
                  <a:cubicBezTo>
                    <a:pt x="286" y="1"/>
                    <a:pt x="1" y="286"/>
                    <a:pt x="1" y="625"/>
                  </a:cubicBezTo>
                  <a:cubicBezTo>
                    <a:pt x="1" y="982"/>
                    <a:pt x="286" y="1250"/>
                    <a:pt x="625" y="1250"/>
                  </a:cubicBezTo>
                  <a:cubicBezTo>
                    <a:pt x="964" y="1250"/>
                    <a:pt x="1250" y="982"/>
                    <a:pt x="1250" y="625"/>
                  </a:cubicBezTo>
                  <a:cubicBezTo>
                    <a:pt x="1250" y="286"/>
                    <a:pt x="964" y="1"/>
                    <a:pt x="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81"/>
            <p:cNvSpPr/>
            <p:nvPr/>
          </p:nvSpPr>
          <p:spPr>
            <a:xfrm>
              <a:off x="5522095" y="3306147"/>
              <a:ext cx="344822" cy="248131"/>
            </a:xfrm>
            <a:custGeom>
              <a:rect b="b" l="l" r="r" t="t"/>
              <a:pathLst>
                <a:path extrusionOk="0" h="7691" w="10688">
                  <a:moveTo>
                    <a:pt x="6905" y="1018"/>
                  </a:moveTo>
                  <a:cubicBezTo>
                    <a:pt x="7583" y="1018"/>
                    <a:pt x="8154" y="1589"/>
                    <a:pt x="8154" y="2267"/>
                  </a:cubicBezTo>
                  <a:cubicBezTo>
                    <a:pt x="8154" y="2963"/>
                    <a:pt x="7583" y="3516"/>
                    <a:pt x="6905" y="3516"/>
                  </a:cubicBezTo>
                  <a:cubicBezTo>
                    <a:pt x="6530" y="3516"/>
                    <a:pt x="6191" y="3355"/>
                    <a:pt x="5960" y="3088"/>
                  </a:cubicBezTo>
                  <a:lnTo>
                    <a:pt x="4996" y="3569"/>
                  </a:lnTo>
                  <a:cubicBezTo>
                    <a:pt x="5014" y="3659"/>
                    <a:pt x="5032" y="3748"/>
                    <a:pt x="5032" y="3837"/>
                  </a:cubicBezTo>
                  <a:cubicBezTo>
                    <a:pt x="5032" y="3926"/>
                    <a:pt x="5014" y="4015"/>
                    <a:pt x="4996" y="4087"/>
                  </a:cubicBezTo>
                  <a:lnTo>
                    <a:pt x="5960" y="4569"/>
                  </a:lnTo>
                  <a:cubicBezTo>
                    <a:pt x="6191" y="4319"/>
                    <a:pt x="6530" y="4140"/>
                    <a:pt x="6905" y="4140"/>
                  </a:cubicBezTo>
                  <a:cubicBezTo>
                    <a:pt x="7583" y="4140"/>
                    <a:pt x="8154" y="4711"/>
                    <a:pt x="8154" y="5389"/>
                  </a:cubicBezTo>
                  <a:cubicBezTo>
                    <a:pt x="8154" y="6085"/>
                    <a:pt x="7583" y="6638"/>
                    <a:pt x="6905" y="6638"/>
                  </a:cubicBezTo>
                  <a:cubicBezTo>
                    <a:pt x="6209" y="6638"/>
                    <a:pt x="5656" y="6085"/>
                    <a:pt x="5656" y="5389"/>
                  </a:cubicBezTo>
                  <a:cubicBezTo>
                    <a:pt x="5656" y="5300"/>
                    <a:pt x="5656" y="5211"/>
                    <a:pt x="5674" y="5139"/>
                  </a:cubicBezTo>
                  <a:lnTo>
                    <a:pt x="4728" y="4658"/>
                  </a:lnTo>
                  <a:cubicBezTo>
                    <a:pt x="4496" y="4908"/>
                    <a:pt x="4157" y="5086"/>
                    <a:pt x="3783" y="5086"/>
                  </a:cubicBezTo>
                  <a:cubicBezTo>
                    <a:pt x="3087" y="5086"/>
                    <a:pt x="2534" y="4515"/>
                    <a:pt x="2534" y="3837"/>
                  </a:cubicBezTo>
                  <a:cubicBezTo>
                    <a:pt x="2534" y="3141"/>
                    <a:pt x="3087" y="2588"/>
                    <a:pt x="3783" y="2588"/>
                  </a:cubicBezTo>
                  <a:cubicBezTo>
                    <a:pt x="4157" y="2588"/>
                    <a:pt x="4496" y="2749"/>
                    <a:pt x="4728" y="3016"/>
                  </a:cubicBezTo>
                  <a:lnTo>
                    <a:pt x="5674" y="2534"/>
                  </a:lnTo>
                  <a:cubicBezTo>
                    <a:pt x="5656" y="2445"/>
                    <a:pt x="5656" y="2356"/>
                    <a:pt x="5656" y="2267"/>
                  </a:cubicBezTo>
                  <a:cubicBezTo>
                    <a:pt x="5656" y="1589"/>
                    <a:pt x="6209" y="1018"/>
                    <a:pt x="6905" y="1018"/>
                  </a:cubicBezTo>
                  <a:close/>
                  <a:moveTo>
                    <a:pt x="0" y="1"/>
                  </a:moveTo>
                  <a:lnTo>
                    <a:pt x="0" y="7691"/>
                  </a:lnTo>
                  <a:lnTo>
                    <a:pt x="10688" y="7691"/>
                  </a:lnTo>
                  <a:lnTo>
                    <a:pt x="10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81"/>
            <p:cNvSpPr/>
            <p:nvPr/>
          </p:nvSpPr>
          <p:spPr>
            <a:xfrm>
              <a:off x="5724703" y="3359122"/>
              <a:ext cx="40328" cy="40328"/>
            </a:xfrm>
            <a:custGeom>
              <a:rect b="b" l="l" r="r" t="t"/>
              <a:pathLst>
                <a:path extrusionOk="0" h="1250" w="1250">
                  <a:moveTo>
                    <a:pt x="625" y="0"/>
                  </a:moveTo>
                  <a:cubicBezTo>
                    <a:pt x="286" y="0"/>
                    <a:pt x="1" y="286"/>
                    <a:pt x="1" y="625"/>
                  </a:cubicBezTo>
                  <a:cubicBezTo>
                    <a:pt x="1" y="964"/>
                    <a:pt x="286" y="1249"/>
                    <a:pt x="625" y="1249"/>
                  </a:cubicBezTo>
                  <a:cubicBezTo>
                    <a:pt x="964" y="1249"/>
                    <a:pt x="1250" y="964"/>
                    <a:pt x="1250" y="625"/>
                  </a:cubicBezTo>
                  <a:cubicBezTo>
                    <a:pt x="1250" y="286"/>
                    <a:pt x="964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81"/>
            <p:cNvSpPr/>
            <p:nvPr/>
          </p:nvSpPr>
          <p:spPr>
            <a:xfrm>
              <a:off x="5623980" y="3409775"/>
              <a:ext cx="40328" cy="40328"/>
            </a:xfrm>
            <a:custGeom>
              <a:rect b="b" l="l" r="r" t="t"/>
              <a:pathLst>
                <a:path extrusionOk="0" h="1250" w="1250">
                  <a:moveTo>
                    <a:pt x="625" y="0"/>
                  </a:moveTo>
                  <a:cubicBezTo>
                    <a:pt x="286" y="0"/>
                    <a:pt x="0" y="268"/>
                    <a:pt x="0" y="625"/>
                  </a:cubicBezTo>
                  <a:cubicBezTo>
                    <a:pt x="0" y="964"/>
                    <a:pt x="286" y="1249"/>
                    <a:pt x="625" y="1249"/>
                  </a:cubicBezTo>
                  <a:cubicBezTo>
                    <a:pt x="964" y="1249"/>
                    <a:pt x="1249" y="964"/>
                    <a:pt x="1249" y="625"/>
                  </a:cubicBezTo>
                  <a:cubicBezTo>
                    <a:pt x="1249" y="268"/>
                    <a:pt x="964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1" name="Google Shape;3031;p81"/>
          <p:cNvGrpSpPr/>
          <p:nvPr/>
        </p:nvGrpSpPr>
        <p:grpSpPr>
          <a:xfrm>
            <a:off x="5522098" y="3778180"/>
            <a:ext cx="344822" cy="344273"/>
            <a:chOff x="5522095" y="3778180"/>
            <a:chExt cx="344822" cy="344273"/>
          </a:xfrm>
        </p:grpSpPr>
        <p:sp>
          <p:nvSpPr>
            <p:cNvPr id="3032" name="Google Shape;3032;p81"/>
            <p:cNvSpPr/>
            <p:nvPr/>
          </p:nvSpPr>
          <p:spPr>
            <a:xfrm>
              <a:off x="5575038" y="3831155"/>
              <a:ext cx="23068" cy="23035"/>
            </a:xfrm>
            <a:custGeom>
              <a:rect b="b" l="l" r="r" t="t"/>
              <a:pathLst>
                <a:path extrusionOk="0" h="714" w="715">
                  <a:moveTo>
                    <a:pt x="357" y="0"/>
                  </a:moveTo>
                  <a:cubicBezTo>
                    <a:pt x="161" y="0"/>
                    <a:pt x="1" y="161"/>
                    <a:pt x="1" y="357"/>
                  </a:cubicBezTo>
                  <a:cubicBezTo>
                    <a:pt x="1" y="553"/>
                    <a:pt x="161" y="714"/>
                    <a:pt x="357" y="714"/>
                  </a:cubicBezTo>
                  <a:cubicBezTo>
                    <a:pt x="554" y="714"/>
                    <a:pt x="714" y="553"/>
                    <a:pt x="714" y="357"/>
                  </a:cubicBezTo>
                  <a:cubicBezTo>
                    <a:pt x="714" y="161"/>
                    <a:pt x="554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81"/>
            <p:cNvSpPr/>
            <p:nvPr/>
          </p:nvSpPr>
          <p:spPr>
            <a:xfrm>
              <a:off x="5790325" y="4046443"/>
              <a:ext cx="23068" cy="23068"/>
            </a:xfrm>
            <a:custGeom>
              <a:rect b="b" l="l" r="r" t="t"/>
              <a:pathLst>
                <a:path extrusionOk="0" h="715" w="715">
                  <a:moveTo>
                    <a:pt x="358" y="0"/>
                  </a:moveTo>
                  <a:cubicBezTo>
                    <a:pt x="161" y="0"/>
                    <a:pt x="1" y="161"/>
                    <a:pt x="1" y="357"/>
                  </a:cubicBezTo>
                  <a:cubicBezTo>
                    <a:pt x="1" y="554"/>
                    <a:pt x="161" y="714"/>
                    <a:pt x="358" y="714"/>
                  </a:cubicBezTo>
                  <a:cubicBezTo>
                    <a:pt x="554" y="714"/>
                    <a:pt x="714" y="554"/>
                    <a:pt x="714" y="357"/>
                  </a:cubicBezTo>
                  <a:cubicBezTo>
                    <a:pt x="714" y="161"/>
                    <a:pt x="554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81"/>
            <p:cNvSpPr/>
            <p:nvPr/>
          </p:nvSpPr>
          <p:spPr>
            <a:xfrm>
              <a:off x="5575038" y="4046443"/>
              <a:ext cx="23068" cy="23068"/>
            </a:xfrm>
            <a:custGeom>
              <a:rect b="b" l="l" r="r" t="t"/>
              <a:pathLst>
                <a:path extrusionOk="0" h="715" w="715">
                  <a:moveTo>
                    <a:pt x="357" y="0"/>
                  </a:moveTo>
                  <a:cubicBezTo>
                    <a:pt x="161" y="0"/>
                    <a:pt x="1" y="161"/>
                    <a:pt x="1" y="357"/>
                  </a:cubicBezTo>
                  <a:cubicBezTo>
                    <a:pt x="1" y="554"/>
                    <a:pt x="161" y="714"/>
                    <a:pt x="357" y="714"/>
                  </a:cubicBezTo>
                  <a:cubicBezTo>
                    <a:pt x="554" y="714"/>
                    <a:pt x="714" y="554"/>
                    <a:pt x="714" y="357"/>
                  </a:cubicBezTo>
                  <a:cubicBezTo>
                    <a:pt x="714" y="161"/>
                    <a:pt x="554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81"/>
            <p:cNvSpPr/>
            <p:nvPr/>
          </p:nvSpPr>
          <p:spPr>
            <a:xfrm>
              <a:off x="5522095" y="3778180"/>
              <a:ext cx="344822" cy="344273"/>
            </a:xfrm>
            <a:custGeom>
              <a:rect b="b" l="l" r="r" t="t"/>
              <a:pathLst>
                <a:path extrusionOk="0" h="10671" w="10688">
                  <a:moveTo>
                    <a:pt x="1998" y="1018"/>
                  </a:moveTo>
                  <a:cubicBezTo>
                    <a:pt x="2552" y="1018"/>
                    <a:pt x="2980" y="1464"/>
                    <a:pt x="2980" y="1999"/>
                  </a:cubicBezTo>
                  <a:cubicBezTo>
                    <a:pt x="2980" y="2534"/>
                    <a:pt x="2552" y="2980"/>
                    <a:pt x="1998" y="2980"/>
                  </a:cubicBezTo>
                  <a:cubicBezTo>
                    <a:pt x="1463" y="2980"/>
                    <a:pt x="1017" y="2534"/>
                    <a:pt x="1017" y="1999"/>
                  </a:cubicBezTo>
                  <a:cubicBezTo>
                    <a:pt x="1017" y="1464"/>
                    <a:pt x="1463" y="1018"/>
                    <a:pt x="1998" y="1018"/>
                  </a:cubicBezTo>
                  <a:close/>
                  <a:moveTo>
                    <a:pt x="8672" y="1018"/>
                  </a:moveTo>
                  <a:cubicBezTo>
                    <a:pt x="9225" y="1018"/>
                    <a:pt x="9653" y="1464"/>
                    <a:pt x="9653" y="1999"/>
                  </a:cubicBezTo>
                  <a:cubicBezTo>
                    <a:pt x="9653" y="2534"/>
                    <a:pt x="9225" y="2980"/>
                    <a:pt x="8672" y="2980"/>
                  </a:cubicBezTo>
                  <a:cubicBezTo>
                    <a:pt x="8136" y="2980"/>
                    <a:pt x="7690" y="2534"/>
                    <a:pt x="7690" y="1999"/>
                  </a:cubicBezTo>
                  <a:cubicBezTo>
                    <a:pt x="7690" y="1464"/>
                    <a:pt x="8136" y="1018"/>
                    <a:pt x="8672" y="1018"/>
                  </a:cubicBezTo>
                  <a:close/>
                  <a:moveTo>
                    <a:pt x="6673" y="2320"/>
                  </a:moveTo>
                  <a:lnTo>
                    <a:pt x="6673" y="3997"/>
                  </a:lnTo>
                  <a:lnTo>
                    <a:pt x="8368" y="3997"/>
                  </a:lnTo>
                  <a:lnTo>
                    <a:pt x="8368" y="6674"/>
                  </a:lnTo>
                  <a:lnTo>
                    <a:pt x="6673" y="6674"/>
                  </a:lnTo>
                  <a:lnTo>
                    <a:pt x="6673" y="8351"/>
                  </a:lnTo>
                  <a:lnTo>
                    <a:pt x="4015" y="8351"/>
                  </a:lnTo>
                  <a:lnTo>
                    <a:pt x="4015" y="6674"/>
                  </a:lnTo>
                  <a:lnTo>
                    <a:pt x="2320" y="6674"/>
                  </a:lnTo>
                  <a:lnTo>
                    <a:pt x="2320" y="3997"/>
                  </a:lnTo>
                  <a:lnTo>
                    <a:pt x="4015" y="3997"/>
                  </a:lnTo>
                  <a:lnTo>
                    <a:pt x="4015" y="2320"/>
                  </a:lnTo>
                  <a:close/>
                  <a:moveTo>
                    <a:pt x="1998" y="7691"/>
                  </a:moveTo>
                  <a:cubicBezTo>
                    <a:pt x="2552" y="7691"/>
                    <a:pt x="2980" y="8137"/>
                    <a:pt x="2980" y="8672"/>
                  </a:cubicBezTo>
                  <a:cubicBezTo>
                    <a:pt x="2980" y="9208"/>
                    <a:pt x="2552" y="9654"/>
                    <a:pt x="1998" y="9654"/>
                  </a:cubicBezTo>
                  <a:cubicBezTo>
                    <a:pt x="1463" y="9654"/>
                    <a:pt x="1017" y="9208"/>
                    <a:pt x="1017" y="8672"/>
                  </a:cubicBezTo>
                  <a:cubicBezTo>
                    <a:pt x="1017" y="8137"/>
                    <a:pt x="1463" y="7691"/>
                    <a:pt x="1998" y="7691"/>
                  </a:cubicBezTo>
                  <a:close/>
                  <a:moveTo>
                    <a:pt x="8672" y="7691"/>
                  </a:moveTo>
                  <a:cubicBezTo>
                    <a:pt x="9225" y="7691"/>
                    <a:pt x="9653" y="8137"/>
                    <a:pt x="9653" y="8672"/>
                  </a:cubicBezTo>
                  <a:cubicBezTo>
                    <a:pt x="9653" y="9208"/>
                    <a:pt x="9225" y="9654"/>
                    <a:pt x="8672" y="9654"/>
                  </a:cubicBezTo>
                  <a:cubicBezTo>
                    <a:pt x="8136" y="9654"/>
                    <a:pt x="7690" y="9208"/>
                    <a:pt x="7690" y="8672"/>
                  </a:cubicBezTo>
                  <a:cubicBezTo>
                    <a:pt x="7690" y="8137"/>
                    <a:pt x="8136" y="7691"/>
                    <a:pt x="8672" y="7691"/>
                  </a:cubicBezTo>
                  <a:close/>
                  <a:moveTo>
                    <a:pt x="0" y="1"/>
                  </a:moveTo>
                  <a:lnTo>
                    <a:pt x="0" y="3997"/>
                  </a:lnTo>
                  <a:lnTo>
                    <a:pt x="1695" y="3997"/>
                  </a:lnTo>
                  <a:lnTo>
                    <a:pt x="1695" y="6674"/>
                  </a:lnTo>
                  <a:lnTo>
                    <a:pt x="0" y="6674"/>
                  </a:lnTo>
                  <a:lnTo>
                    <a:pt x="0" y="10671"/>
                  </a:lnTo>
                  <a:lnTo>
                    <a:pt x="4015" y="10671"/>
                  </a:lnTo>
                  <a:lnTo>
                    <a:pt x="4015" y="8993"/>
                  </a:lnTo>
                  <a:lnTo>
                    <a:pt x="6673" y="8993"/>
                  </a:lnTo>
                  <a:lnTo>
                    <a:pt x="6673" y="10671"/>
                  </a:lnTo>
                  <a:lnTo>
                    <a:pt x="10688" y="10671"/>
                  </a:lnTo>
                  <a:lnTo>
                    <a:pt x="10688" y="6674"/>
                  </a:lnTo>
                  <a:lnTo>
                    <a:pt x="8993" y="6674"/>
                  </a:lnTo>
                  <a:lnTo>
                    <a:pt x="8993" y="3997"/>
                  </a:lnTo>
                  <a:lnTo>
                    <a:pt x="10688" y="3997"/>
                  </a:lnTo>
                  <a:lnTo>
                    <a:pt x="10688" y="1"/>
                  </a:lnTo>
                  <a:lnTo>
                    <a:pt x="6673" y="1"/>
                  </a:lnTo>
                  <a:lnTo>
                    <a:pt x="6673" y="1678"/>
                  </a:lnTo>
                  <a:lnTo>
                    <a:pt x="4015" y="1678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81"/>
            <p:cNvSpPr/>
            <p:nvPr/>
          </p:nvSpPr>
          <p:spPr>
            <a:xfrm>
              <a:off x="5790325" y="3831155"/>
              <a:ext cx="23068" cy="23035"/>
            </a:xfrm>
            <a:custGeom>
              <a:rect b="b" l="l" r="r" t="t"/>
              <a:pathLst>
                <a:path extrusionOk="0" h="714" w="715">
                  <a:moveTo>
                    <a:pt x="358" y="0"/>
                  </a:moveTo>
                  <a:cubicBezTo>
                    <a:pt x="161" y="0"/>
                    <a:pt x="1" y="161"/>
                    <a:pt x="1" y="357"/>
                  </a:cubicBezTo>
                  <a:cubicBezTo>
                    <a:pt x="1" y="553"/>
                    <a:pt x="161" y="714"/>
                    <a:pt x="358" y="714"/>
                  </a:cubicBezTo>
                  <a:cubicBezTo>
                    <a:pt x="554" y="714"/>
                    <a:pt x="714" y="553"/>
                    <a:pt x="714" y="357"/>
                  </a:cubicBezTo>
                  <a:cubicBezTo>
                    <a:pt x="714" y="161"/>
                    <a:pt x="554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7" name="Google Shape;3037;p81"/>
          <p:cNvSpPr/>
          <p:nvPr/>
        </p:nvSpPr>
        <p:spPr>
          <a:xfrm>
            <a:off x="4771447" y="3778180"/>
            <a:ext cx="348306" cy="344370"/>
          </a:xfrm>
          <a:custGeom>
            <a:rect b="b" l="l" r="r" t="t"/>
            <a:pathLst>
              <a:path extrusionOk="0" h="10674" w="10796">
                <a:moveTo>
                  <a:pt x="4158" y="2945"/>
                </a:moveTo>
                <a:lnTo>
                  <a:pt x="4604" y="3391"/>
                </a:lnTo>
                <a:lnTo>
                  <a:pt x="3961" y="4033"/>
                </a:lnTo>
                <a:lnTo>
                  <a:pt x="4604" y="4693"/>
                </a:lnTo>
                <a:lnTo>
                  <a:pt x="4158" y="5122"/>
                </a:lnTo>
                <a:lnTo>
                  <a:pt x="3087" y="4033"/>
                </a:lnTo>
                <a:lnTo>
                  <a:pt x="4158" y="2945"/>
                </a:lnTo>
                <a:close/>
                <a:moveTo>
                  <a:pt x="6656" y="2945"/>
                </a:moveTo>
                <a:lnTo>
                  <a:pt x="7726" y="4033"/>
                </a:lnTo>
                <a:lnTo>
                  <a:pt x="6656" y="5122"/>
                </a:lnTo>
                <a:lnTo>
                  <a:pt x="6210" y="4693"/>
                </a:lnTo>
                <a:lnTo>
                  <a:pt x="6852" y="4033"/>
                </a:lnTo>
                <a:lnTo>
                  <a:pt x="6210" y="3391"/>
                </a:lnTo>
                <a:lnTo>
                  <a:pt x="6656" y="2945"/>
                </a:lnTo>
                <a:close/>
                <a:moveTo>
                  <a:pt x="5585" y="2909"/>
                </a:moveTo>
                <a:lnTo>
                  <a:pt x="6156" y="3177"/>
                </a:lnTo>
                <a:lnTo>
                  <a:pt x="5228" y="5157"/>
                </a:lnTo>
                <a:lnTo>
                  <a:pt x="4657" y="4890"/>
                </a:lnTo>
                <a:lnTo>
                  <a:pt x="5585" y="2909"/>
                </a:lnTo>
                <a:close/>
                <a:moveTo>
                  <a:pt x="4514" y="1"/>
                </a:moveTo>
                <a:cubicBezTo>
                  <a:pt x="3551" y="1"/>
                  <a:pt x="2659" y="572"/>
                  <a:pt x="2266" y="1446"/>
                </a:cubicBezTo>
                <a:cubicBezTo>
                  <a:pt x="1695" y="1500"/>
                  <a:pt x="1178" y="1767"/>
                  <a:pt x="785" y="2178"/>
                </a:cubicBezTo>
                <a:cubicBezTo>
                  <a:pt x="357" y="2606"/>
                  <a:pt x="107" y="3159"/>
                  <a:pt x="89" y="3766"/>
                </a:cubicBezTo>
                <a:cubicBezTo>
                  <a:pt x="0" y="5193"/>
                  <a:pt x="1142" y="6353"/>
                  <a:pt x="2570" y="6353"/>
                </a:cubicBezTo>
                <a:lnTo>
                  <a:pt x="2587" y="6353"/>
                </a:lnTo>
                <a:lnTo>
                  <a:pt x="2587" y="7548"/>
                </a:lnTo>
                <a:lnTo>
                  <a:pt x="1892" y="7548"/>
                </a:lnTo>
                <a:cubicBezTo>
                  <a:pt x="1767" y="7173"/>
                  <a:pt x="1428" y="6906"/>
                  <a:pt x="1017" y="6906"/>
                </a:cubicBezTo>
                <a:cubicBezTo>
                  <a:pt x="500" y="6906"/>
                  <a:pt x="72" y="7334"/>
                  <a:pt x="72" y="7852"/>
                </a:cubicBezTo>
                <a:cubicBezTo>
                  <a:pt x="72" y="8369"/>
                  <a:pt x="500" y="8797"/>
                  <a:pt x="1017" y="8797"/>
                </a:cubicBezTo>
                <a:cubicBezTo>
                  <a:pt x="1428" y="8797"/>
                  <a:pt x="1892" y="8155"/>
                  <a:pt x="1892" y="8155"/>
                </a:cubicBezTo>
                <a:lnTo>
                  <a:pt x="3212" y="8155"/>
                </a:lnTo>
                <a:lnTo>
                  <a:pt x="3212" y="6353"/>
                </a:lnTo>
                <a:lnTo>
                  <a:pt x="4158" y="6353"/>
                </a:lnTo>
                <a:lnTo>
                  <a:pt x="4158" y="9422"/>
                </a:lnTo>
                <a:lnTo>
                  <a:pt x="3480" y="9422"/>
                </a:lnTo>
                <a:cubicBezTo>
                  <a:pt x="3341" y="9059"/>
                  <a:pt x="2986" y="8796"/>
                  <a:pt x="2574" y="8796"/>
                </a:cubicBezTo>
                <a:cubicBezTo>
                  <a:pt x="2561" y="8796"/>
                  <a:pt x="2547" y="8797"/>
                  <a:pt x="2534" y="8797"/>
                </a:cubicBezTo>
                <a:cubicBezTo>
                  <a:pt x="2070" y="8815"/>
                  <a:pt x="1677" y="9190"/>
                  <a:pt x="1642" y="9654"/>
                </a:cubicBezTo>
                <a:cubicBezTo>
                  <a:pt x="1606" y="10207"/>
                  <a:pt x="2034" y="10671"/>
                  <a:pt x="2587" y="10671"/>
                </a:cubicBezTo>
                <a:cubicBezTo>
                  <a:pt x="2998" y="10671"/>
                  <a:pt x="3337" y="10421"/>
                  <a:pt x="3480" y="10046"/>
                </a:cubicBezTo>
                <a:lnTo>
                  <a:pt x="4782" y="10046"/>
                </a:lnTo>
                <a:lnTo>
                  <a:pt x="4782" y="6371"/>
                </a:lnTo>
                <a:lnTo>
                  <a:pt x="6031" y="6371"/>
                </a:lnTo>
                <a:lnTo>
                  <a:pt x="6031" y="10046"/>
                </a:lnTo>
                <a:lnTo>
                  <a:pt x="7351" y="10046"/>
                </a:lnTo>
                <a:cubicBezTo>
                  <a:pt x="7469" y="10400"/>
                  <a:pt x="7809" y="10674"/>
                  <a:pt x="8207" y="10674"/>
                </a:cubicBezTo>
                <a:cubicBezTo>
                  <a:pt x="8231" y="10674"/>
                  <a:pt x="8255" y="10673"/>
                  <a:pt x="8279" y="10671"/>
                </a:cubicBezTo>
                <a:cubicBezTo>
                  <a:pt x="8743" y="10653"/>
                  <a:pt x="9136" y="10278"/>
                  <a:pt x="9171" y="9814"/>
                </a:cubicBezTo>
                <a:cubicBezTo>
                  <a:pt x="9207" y="9261"/>
                  <a:pt x="8779" y="8797"/>
                  <a:pt x="8226" y="8797"/>
                </a:cubicBezTo>
                <a:cubicBezTo>
                  <a:pt x="7815" y="8797"/>
                  <a:pt x="7476" y="9065"/>
                  <a:pt x="7351" y="9422"/>
                </a:cubicBezTo>
                <a:lnTo>
                  <a:pt x="6656" y="9422"/>
                </a:lnTo>
                <a:lnTo>
                  <a:pt x="6656" y="6371"/>
                </a:lnTo>
                <a:lnTo>
                  <a:pt x="7601" y="6371"/>
                </a:lnTo>
                <a:lnTo>
                  <a:pt x="7601" y="8173"/>
                </a:lnTo>
                <a:lnTo>
                  <a:pt x="8922" y="8173"/>
                </a:lnTo>
                <a:cubicBezTo>
                  <a:pt x="9046" y="8530"/>
                  <a:pt x="9403" y="8797"/>
                  <a:pt x="9796" y="8797"/>
                </a:cubicBezTo>
                <a:cubicBezTo>
                  <a:pt x="10331" y="8797"/>
                  <a:pt x="10742" y="8369"/>
                  <a:pt x="10742" y="7852"/>
                </a:cubicBezTo>
                <a:cubicBezTo>
                  <a:pt x="10742" y="7334"/>
                  <a:pt x="10331" y="6906"/>
                  <a:pt x="9796" y="6906"/>
                </a:cubicBezTo>
                <a:cubicBezTo>
                  <a:pt x="9403" y="6906"/>
                  <a:pt x="8922" y="7530"/>
                  <a:pt x="8922" y="7530"/>
                </a:cubicBezTo>
                <a:lnTo>
                  <a:pt x="8244" y="7530"/>
                </a:lnTo>
                <a:lnTo>
                  <a:pt x="8244" y="6353"/>
                </a:lnTo>
                <a:lnTo>
                  <a:pt x="8975" y="6353"/>
                </a:lnTo>
                <a:cubicBezTo>
                  <a:pt x="9992" y="6353"/>
                  <a:pt x="10795" y="5532"/>
                  <a:pt x="10759" y="4515"/>
                </a:cubicBezTo>
                <a:cubicBezTo>
                  <a:pt x="10724" y="4105"/>
                  <a:pt x="10563" y="3694"/>
                  <a:pt x="10260" y="3391"/>
                </a:cubicBezTo>
                <a:cubicBezTo>
                  <a:pt x="9992" y="3123"/>
                  <a:pt x="9653" y="2945"/>
                  <a:pt x="9296" y="2891"/>
                </a:cubicBezTo>
                <a:cubicBezTo>
                  <a:pt x="9011" y="2035"/>
                  <a:pt x="8208" y="1428"/>
                  <a:pt x="7280" y="1428"/>
                </a:cubicBezTo>
                <a:cubicBezTo>
                  <a:pt x="7119" y="1428"/>
                  <a:pt x="6941" y="1446"/>
                  <a:pt x="6780" y="1482"/>
                </a:cubicBezTo>
                <a:cubicBezTo>
                  <a:pt x="6406" y="590"/>
                  <a:pt x="5514" y="1"/>
                  <a:pt x="45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81"/>
          <p:cNvSpPr/>
          <p:nvPr/>
        </p:nvSpPr>
        <p:spPr>
          <a:xfrm>
            <a:off x="4025409" y="3778180"/>
            <a:ext cx="344822" cy="344273"/>
          </a:xfrm>
          <a:custGeom>
            <a:rect b="b" l="l" r="r" t="t"/>
            <a:pathLst>
              <a:path extrusionOk="0" h="10671" w="10688">
                <a:moveTo>
                  <a:pt x="1874" y="6281"/>
                </a:moveTo>
                <a:lnTo>
                  <a:pt x="1874" y="6906"/>
                </a:lnTo>
                <a:lnTo>
                  <a:pt x="1249" y="6906"/>
                </a:lnTo>
                <a:lnTo>
                  <a:pt x="1249" y="6281"/>
                </a:lnTo>
                <a:close/>
                <a:moveTo>
                  <a:pt x="3158" y="6281"/>
                </a:moveTo>
                <a:lnTo>
                  <a:pt x="3158" y="6906"/>
                </a:lnTo>
                <a:lnTo>
                  <a:pt x="2534" y="6906"/>
                </a:lnTo>
                <a:lnTo>
                  <a:pt x="2534" y="6281"/>
                </a:lnTo>
                <a:close/>
                <a:moveTo>
                  <a:pt x="4407" y="6281"/>
                </a:moveTo>
                <a:lnTo>
                  <a:pt x="4407" y="6906"/>
                </a:lnTo>
                <a:lnTo>
                  <a:pt x="3783" y="6906"/>
                </a:lnTo>
                <a:lnTo>
                  <a:pt x="3783" y="6281"/>
                </a:lnTo>
                <a:close/>
                <a:moveTo>
                  <a:pt x="5656" y="6281"/>
                </a:moveTo>
                <a:lnTo>
                  <a:pt x="5656" y="6906"/>
                </a:lnTo>
                <a:lnTo>
                  <a:pt x="5032" y="6906"/>
                </a:lnTo>
                <a:lnTo>
                  <a:pt x="5032" y="6281"/>
                </a:lnTo>
                <a:close/>
                <a:moveTo>
                  <a:pt x="6905" y="6281"/>
                </a:moveTo>
                <a:lnTo>
                  <a:pt x="6905" y="6906"/>
                </a:lnTo>
                <a:lnTo>
                  <a:pt x="6281" y="6906"/>
                </a:lnTo>
                <a:lnTo>
                  <a:pt x="6281" y="6281"/>
                </a:lnTo>
                <a:close/>
                <a:moveTo>
                  <a:pt x="8172" y="6281"/>
                </a:moveTo>
                <a:lnTo>
                  <a:pt x="8172" y="6906"/>
                </a:lnTo>
                <a:lnTo>
                  <a:pt x="7548" y="6906"/>
                </a:lnTo>
                <a:lnTo>
                  <a:pt x="7548" y="6281"/>
                </a:lnTo>
                <a:close/>
                <a:moveTo>
                  <a:pt x="9421" y="6281"/>
                </a:moveTo>
                <a:lnTo>
                  <a:pt x="9421" y="6906"/>
                </a:lnTo>
                <a:lnTo>
                  <a:pt x="8797" y="6906"/>
                </a:lnTo>
                <a:lnTo>
                  <a:pt x="8797" y="6281"/>
                </a:lnTo>
                <a:close/>
                <a:moveTo>
                  <a:pt x="3123" y="7548"/>
                </a:moveTo>
                <a:lnTo>
                  <a:pt x="3123" y="8173"/>
                </a:lnTo>
                <a:lnTo>
                  <a:pt x="1249" y="8173"/>
                </a:lnTo>
                <a:lnTo>
                  <a:pt x="1249" y="7548"/>
                </a:lnTo>
                <a:close/>
                <a:moveTo>
                  <a:pt x="4407" y="7548"/>
                </a:moveTo>
                <a:lnTo>
                  <a:pt x="4407" y="8173"/>
                </a:lnTo>
                <a:lnTo>
                  <a:pt x="3783" y="8173"/>
                </a:lnTo>
                <a:lnTo>
                  <a:pt x="3783" y="7548"/>
                </a:lnTo>
                <a:close/>
                <a:moveTo>
                  <a:pt x="5656" y="7548"/>
                </a:moveTo>
                <a:lnTo>
                  <a:pt x="5656" y="8173"/>
                </a:lnTo>
                <a:lnTo>
                  <a:pt x="5032" y="8173"/>
                </a:lnTo>
                <a:lnTo>
                  <a:pt x="5032" y="7548"/>
                </a:lnTo>
                <a:close/>
                <a:moveTo>
                  <a:pt x="6905" y="7548"/>
                </a:moveTo>
                <a:lnTo>
                  <a:pt x="6905" y="8173"/>
                </a:lnTo>
                <a:lnTo>
                  <a:pt x="6281" y="8173"/>
                </a:lnTo>
                <a:lnTo>
                  <a:pt x="6281" y="7548"/>
                </a:lnTo>
                <a:close/>
                <a:moveTo>
                  <a:pt x="9421" y="7548"/>
                </a:moveTo>
                <a:lnTo>
                  <a:pt x="9421" y="8173"/>
                </a:lnTo>
                <a:lnTo>
                  <a:pt x="7548" y="8173"/>
                </a:lnTo>
                <a:lnTo>
                  <a:pt x="7548" y="7548"/>
                </a:lnTo>
                <a:close/>
                <a:moveTo>
                  <a:pt x="1874" y="8797"/>
                </a:moveTo>
                <a:lnTo>
                  <a:pt x="1874" y="9422"/>
                </a:lnTo>
                <a:lnTo>
                  <a:pt x="1249" y="9422"/>
                </a:lnTo>
                <a:lnTo>
                  <a:pt x="1249" y="8797"/>
                </a:lnTo>
                <a:close/>
                <a:moveTo>
                  <a:pt x="3158" y="8797"/>
                </a:moveTo>
                <a:lnTo>
                  <a:pt x="3158" y="9422"/>
                </a:lnTo>
                <a:lnTo>
                  <a:pt x="2534" y="9422"/>
                </a:lnTo>
                <a:lnTo>
                  <a:pt x="2534" y="8797"/>
                </a:lnTo>
                <a:close/>
                <a:moveTo>
                  <a:pt x="6923" y="8797"/>
                </a:moveTo>
                <a:lnTo>
                  <a:pt x="6923" y="9422"/>
                </a:lnTo>
                <a:lnTo>
                  <a:pt x="3783" y="9422"/>
                </a:lnTo>
                <a:lnTo>
                  <a:pt x="3783" y="8797"/>
                </a:lnTo>
                <a:close/>
                <a:moveTo>
                  <a:pt x="8172" y="8797"/>
                </a:moveTo>
                <a:lnTo>
                  <a:pt x="8172" y="9422"/>
                </a:lnTo>
                <a:lnTo>
                  <a:pt x="7548" y="9422"/>
                </a:lnTo>
                <a:lnTo>
                  <a:pt x="7548" y="8797"/>
                </a:lnTo>
                <a:close/>
                <a:moveTo>
                  <a:pt x="9421" y="8797"/>
                </a:moveTo>
                <a:lnTo>
                  <a:pt x="9421" y="9422"/>
                </a:lnTo>
                <a:lnTo>
                  <a:pt x="8797" y="9422"/>
                </a:lnTo>
                <a:lnTo>
                  <a:pt x="8797" y="8797"/>
                </a:lnTo>
                <a:close/>
                <a:moveTo>
                  <a:pt x="5032" y="1"/>
                </a:moveTo>
                <a:cubicBezTo>
                  <a:pt x="5032" y="607"/>
                  <a:pt x="5514" y="1107"/>
                  <a:pt x="6138" y="1107"/>
                </a:cubicBezTo>
                <a:lnTo>
                  <a:pt x="7797" y="1107"/>
                </a:lnTo>
                <a:cubicBezTo>
                  <a:pt x="7994" y="1107"/>
                  <a:pt x="8154" y="1232"/>
                  <a:pt x="8190" y="1410"/>
                </a:cubicBezTo>
                <a:cubicBezTo>
                  <a:pt x="8243" y="1678"/>
                  <a:pt x="8047" y="1892"/>
                  <a:pt x="7815" y="1892"/>
                </a:cubicBezTo>
                <a:lnTo>
                  <a:pt x="2891" y="1892"/>
                </a:lnTo>
                <a:cubicBezTo>
                  <a:pt x="2338" y="1892"/>
                  <a:pt x="1874" y="2356"/>
                  <a:pt x="1874" y="2909"/>
                </a:cubicBezTo>
                <a:lnTo>
                  <a:pt x="1874" y="3230"/>
                </a:lnTo>
                <a:lnTo>
                  <a:pt x="1517" y="3230"/>
                </a:lnTo>
                <a:lnTo>
                  <a:pt x="1517" y="4461"/>
                </a:lnTo>
                <a:lnTo>
                  <a:pt x="0" y="4461"/>
                </a:lnTo>
                <a:lnTo>
                  <a:pt x="0" y="10671"/>
                </a:lnTo>
                <a:lnTo>
                  <a:pt x="10688" y="10671"/>
                </a:lnTo>
                <a:lnTo>
                  <a:pt x="10688" y="5139"/>
                </a:lnTo>
                <a:lnTo>
                  <a:pt x="5353" y="5139"/>
                </a:lnTo>
                <a:lnTo>
                  <a:pt x="4693" y="4461"/>
                </a:lnTo>
                <a:lnTo>
                  <a:pt x="2855" y="4461"/>
                </a:lnTo>
                <a:lnTo>
                  <a:pt x="2855" y="3230"/>
                </a:lnTo>
                <a:lnTo>
                  <a:pt x="2498" y="3230"/>
                </a:lnTo>
                <a:lnTo>
                  <a:pt x="2498" y="2784"/>
                </a:lnTo>
                <a:cubicBezTo>
                  <a:pt x="2498" y="2624"/>
                  <a:pt x="2623" y="2499"/>
                  <a:pt x="2784" y="2499"/>
                </a:cubicBezTo>
                <a:lnTo>
                  <a:pt x="7958" y="2499"/>
                </a:lnTo>
                <a:cubicBezTo>
                  <a:pt x="8190" y="2499"/>
                  <a:pt x="8404" y="2392"/>
                  <a:pt x="8547" y="2213"/>
                </a:cubicBezTo>
                <a:cubicBezTo>
                  <a:pt x="9171" y="1375"/>
                  <a:pt x="8583" y="465"/>
                  <a:pt x="7780" y="465"/>
                </a:cubicBezTo>
                <a:lnTo>
                  <a:pt x="6120" y="465"/>
                </a:lnTo>
                <a:cubicBezTo>
                  <a:pt x="5870" y="465"/>
                  <a:pt x="5656" y="251"/>
                  <a:pt x="56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9" name="Google Shape;3039;p81"/>
          <p:cNvGrpSpPr/>
          <p:nvPr/>
        </p:nvGrpSpPr>
        <p:grpSpPr>
          <a:xfrm>
            <a:off x="3277048" y="3778180"/>
            <a:ext cx="344854" cy="344273"/>
            <a:chOff x="3277044" y="3778180"/>
            <a:chExt cx="344854" cy="344273"/>
          </a:xfrm>
        </p:grpSpPr>
        <p:sp>
          <p:nvSpPr>
            <p:cNvPr id="3040" name="Google Shape;3040;p81"/>
            <p:cNvSpPr/>
            <p:nvPr/>
          </p:nvSpPr>
          <p:spPr>
            <a:xfrm>
              <a:off x="3421548" y="3922684"/>
              <a:ext cx="55846" cy="55298"/>
            </a:xfrm>
            <a:custGeom>
              <a:rect b="b" l="l" r="r" t="t"/>
              <a:pathLst>
                <a:path extrusionOk="0" h="1714" w="1731">
                  <a:moveTo>
                    <a:pt x="857" y="0"/>
                  </a:moveTo>
                  <a:cubicBezTo>
                    <a:pt x="571" y="0"/>
                    <a:pt x="286" y="0"/>
                    <a:pt x="36" y="36"/>
                  </a:cubicBezTo>
                  <a:cubicBezTo>
                    <a:pt x="18" y="286"/>
                    <a:pt x="0" y="553"/>
                    <a:pt x="0" y="857"/>
                  </a:cubicBezTo>
                  <a:cubicBezTo>
                    <a:pt x="0" y="1160"/>
                    <a:pt x="18" y="1428"/>
                    <a:pt x="36" y="1677"/>
                  </a:cubicBezTo>
                  <a:cubicBezTo>
                    <a:pt x="286" y="1713"/>
                    <a:pt x="571" y="1713"/>
                    <a:pt x="857" y="1713"/>
                  </a:cubicBezTo>
                  <a:cubicBezTo>
                    <a:pt x="1160" y="1713"/>
                    <a:pt x="1428" y="1713"/>
                    <a:pt x="1677" y="1677"/>
                  </a:cubicBezTo>
                  <a:cubicBezTo>
                    <a:pt x="1713" y="1428"/>
                    <a:pt x="1731" y="1160"/>
                    <a:pt x="1731" y="857"/>
                  </a:cubicBezTo>
                  <a:cubicBezTo>
                    <a:pt x="1731" y="553"/>
                    <a:pt x="1713" y="286"/>
                    <a:pt x="1677" y="36"/>
                  </a:cubicBezTo>
                  <a:cubicBezTo>
                    <a:pt x="1428" y="0"/>
                    <a:pt x="1160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81"/>
            <p:cNvSpPr/>
            <p:nvPr/>
          </p:nvSpPr>
          <p:spPr>
            <a:xfrm>
              <a:off x="3358217" y="3926717"/>
              <a:ext cx="44361" cy="47232"/>
            </a:xfrm>
            <a:custGeom>
              <a:rect b="b" l="l" r="r" t="t"/>
              <a:pathLst>
                <a:path extrusionOk="0" h="1464" w="1375">
                  <a:moveTo>
                    <a:pt x="1374" y="0"/>
                  </a:moveTo>
                  <a:lnTo>
                    <a:pt x="1374" y="0"/>
                  </a:lnTo>
                  <a:cubicBezTo>
                    <a:pt x="464" y="196"/>
                    <a:pt x="1" y="535"/>
                    <a:pt x="1" y="732"/>
                  </a:cubicBezTo>
                  <a:cubicBezTo>
                    <a:pt x="1" y="928"/>
                    <a:pt x="464" y="1267"/>
                    <a:pt x="1374" y="1463"/>
                  </a:cubicBezTo>
                  <a:cubicBezTo>
                    <a:pt x="1339" y="1213"/>
                    <a:pt x="1339" y="981"/>
                    <a:pt x="1339" y="732"/>
                  </a:cubicBezTo>
                  <a:cubicBezTo>
                    <a:pt x="1339" y="482"/>
                    <a:pt x="1339" y="25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81"/>
            <p:cNvSpPr/>
            <p:nvPr/>
          </p:nvSpPr>
          <p:spPr>
            <a:xfrm>
              <a:off x="3496365" y="3926717"/>
              <a:ext cx="44361" cy="47232"/>
            </a:xfrm>
            <a:custGeom>
              <a:rect b="b" l="l" r="r" t="t"/>
              <a:pathLst>
                <a:path extrusionOk="0" h="1464" w="1375">
                  <a:moveTo>
                    <a:pt x="1" y="0"/>
                  </a:moveTo>
                  <a:lnTo>
                    <a:pt x="1" y="0"/>
                  </a:lnTo>
                  <a:cubicBezTo>
                    <a:pt x="19" y="250"/>
                    <a:pt x="36" y="482"/>
                    <a:pt x="36" y="732"/>
                  </a:cubicBezTo>
                  <a:cubicBezTo>
                    <a:pt x="36" y="981"/>
                    <a:pt x="19" y="1213"/>
                    <a:pt x="1" y="1463"/>
                  </a:cubicBezTo>
                  <a:cubicBezTo>
                    <a:pt x="893" y="1267"/>
                    <a:pt x="1375" y="928"/>
                    <a:pt x="1375" y="732"/>
                  </a:cubicBezTo>
                  <a:cubicBezTo>
                    <a:pt x="1375" y="535"/>
                    <a:pt x="893" y="19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81"/>
            <p:cNvSpPr/>
            <p:nvPr/>
          </p:nvSpPr>
          <p:spPr>
            <a:xfrm>
              <a:off x="3426129" y="3859353"/>
              <a:ext cx="46684" cy="43780"/>
            </a:xfrm>
            <a:custGeom>
              <a:rect b="b" l="l" r="r" t="t"/>
              <a:pathLst>
                <a:path extrusionOk="0" h="1357" w="1447">
                  <a:moveTo>
                    <a:pt x="715" y="1"/>
                  </a:moveTo>
                  <a:cubicBezTo>
                    <a:pt x="518" y="1"/>
                    <a:pt x="179" y="464"/>
                    <a:pt x="1" y="1357"/>
                  </a:cubicBezTo>
                  <a:cubicBezTo>
                    <a:pt x="233" y="1339"/>
                    <a:pt x="483" y="1339"/>
                    <a:pt x="715" y="1339"/>
                  </a:cubicBezTo>
                  <a:cubicBezTo>
                    <a:pt x="964" y="1339"/>
                    <a:pt x="1214" y="1339"/>
                    <a:pt x="1446" y="1357"/>
                  </a:cubicBezTo>
                  <a:cubicBezTo>
                    <a:pt x="1250" y="464"/>
                    <a:pt x="929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81"/>
            <p:cNvSpPr/>
            <p:nvPr/>
          </p:nvSpPr>
          <p:spPr>
            <a:xfrm>
              <a:off x="3481395" y="3864547"/>
              <a:ext cx="53588" cy="54136"/>
            </a:xfrm>
            <a:custGeom>
              <a:rect b="b" l="l" r="r" t="t"/>
              <a:pathLst>
                <a:path extrusionOk="0" h="1678" w="1661">
                  <a:moveTo>
                    <a:pt x="1" y="0"/>
                  </a:moveTo>
                  <a:lnTo>
                    <a:pt x="1" y="0"/>
                  </a:lnTo>
                  <a:cubicBezTo>
                    <a:pt x="37" y="107"/>
                    <a:pt x="90" y="214"/>
                    <a:pt x="126" y="321"/>
                  </a:cubicBezTo>
                  <a:cubicBezTo>
                    <a:pt x="233" y="607"/>
                    <a:pt x="322" y="928"/>
                    <a:pt x="376" y="1285"/>
                  </a:cubicBezTo>
                  <a:cubicBezTo>
                    <a:pt x="732" y="1338"/>
                    <a:pt x="1054" y="1428"/>
                    <a:pt x="1339" y="1535"/>
                  </a:cubicBezTo>
                  <a:cubicBezTo>
                    <a:pt x="1464" y="1570"/>
                    <a:pt x="1571" y="1624"/>
                    <a:pt x="1660" y="1677"/>
                  </a:cubicBezTo>
                  <a:cubicBezTo>
                    <a:pt x="1375" y="910"/>
                    <a:pt x="768" y="30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81"/>
            <p:cNvSpPr/>
            <p:nvPr/>
          </p:nvSpPr>
          <p:spPr>
            <a:xfrm>
              <a:off x="3426129" y="3997501"/>
              <a:ext cx="46684" cy="43780"/>
            </a:xfrm>
            <a:custGeom>
              <a:rect b="b" l="l" r="r" t="t"/>
              <a:pathLst>
                <a:path extrusionOk="0" h="1357" w="1447">
                  <a:moveTo>
                    <a:pt x="1" y="1"/>
                  </a:moveTo>
                  <a:cubicBezTo>
                    <a:pt x="179" y="893"/>
                    <a:pt x="518" y="1357"/>
                    <a:pt x="715" y="1357"/>
                  </a:cubicBezTo>
                  <a:cubicBezTo>
                    <a:pt x="929" y="1357"/>
                    <a:pt x="1250" y="893"/>
                    <a:pt x="1446" y="1"/>
                  </a:cubicBezTo>
                  <a:lnTo>
                    <a:pt x="1446" y="1"/>
                  </a:lnTo>
                  <a:cubicBezTo>
                    <a:pt x="1214" y="19"/>
                    <a:pt x="964" y="19"/>
                    <a:pt x="715" y="19"/>
                  </a:cubicBezTo>
                  <a:cubicBezTo>
                    <a:pt x="483" y="19"/>
                    <a:pt x="233" y="1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81"/>
            <p:cNvSpPr/>
            <p:nvPr/>
          </p:nvSpPr>
          <p:spPr>
            <a:xfrm>
              <a:off x="3481395" y="3981982"/>
              <a:ext cx="53588" cy="54136"/>
            </a:xfrm>
            <a:custGeom>
              <a:rect b="b" l="l" r="r" t="t"/>
              <a:pathLst>
                <a:path extrusionOk="0" h="1678" w="1661">
                  <a:moveTo>
                    <a:pt x="1660" y="0"/>
                  </a:moveTo>
                  <a:cubicBezTo>
                    <a:pt x="1571" y="54"/>
                    <a:pt x="1464" y="107"/>
                    <a:pt x="1339" y="143"/>
                  </a:cubicBezTo>
                  <a:cubicBezTo>
                    <a:pt x="1054" y="250"/>
                    <a:pt x="732" y="339"/>
                    <a:pt x="376" y="393"/>
                  </a:cubicBezTo>
                  <a:cubicBezTo>
                    <a:pt x="322" y="749"/>
                    <a:pt x="233" y="1071"/>
                    <a:pt x="126" y="1356"/>
                  </a:cubicBezTo>
                  <a:cubicBezTo>
                    <a:pt x="90" y="1463"/>
                    <a:pt x="37" y="1570"/>
                    <a:pt x="1" y="1677"/>
                  </a:cubicBezTo>
                  <a:cubicBezTo>
                    <a:pt x="768" y="1374"/>
                    <a:pt x="1375" y="767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81"/>
            <p:cNvSpPr/>
            <p:nvPr/>
          </p:nvSpPr>
          <p:spPr>
            <a:xfrm>
              <a:off x="3277044" y="3778180"/>
              <a:ext cx="344854" cy="344273"/>
            </a:xfrm>
            <a:custGeom>
              <a:rect b="b" l="l" r="r" t="t"/>
              <a:pathLst>
                <a:path extrusionOk="0" h="10671" w="10689">
                  <a:moveTo>
                    <a:pt x="5336" y="1874"/>
                  </a:moveTo>
                  <a:cubicBezTo>
                    <a:pt x="7245" y="1874"/>
                    <a:pt x="8797" y="3427"/>
                    <a:pt x="8797" y="5336"/>
                  </a:cubicBezTo>
                  <a:cubicBezTo>
                    <a:pt x="8797" y="7245"/>
                    <a:pt x="7245" y="8797"/>
                    <a:pt x="5336" y="8797"/>
                  </a:cubicBezTo>
                  <a:cubicBezTo>
                    <a:pt x="3444" y="8797"/>
                    <a:pt x="1892" y="7245"/>
                    <a:pt x="1892" y="5336"/>
                  </a:cubicBezTo>
                  <a:cubicBezTo>
                    <a:pt x="1892" y="3427"/>
                    <a:pt x="3444" y="1874"/>
                    <a:pt x="5336" y="1874"/>
                  </a:cubicBezTo>
                  <a:close/>
                  <a:moveTo>
                    <a:pt x="4337" y="1"/>
                  </a:moveTo>
                  <a:lnTo>
                    <a:pt x="4337" y="768"/>
                  </a:lnTo>
                  <a:cubicBezTo>
                    <a:pt x="3801" y="893"/>
                    <a:pt x="3284" y="1107"/>
                    <a:pt x="2820" y="1410"/>
                  </a:cubicBezTo>
                  <a:lnTo>
                    <a:pt x="2267" y="857"/>
                  </a:lnTo>
                  <a:lnTo>
                    <a:pt x="857" y="2267"/>
                  </a:lnTo>
                  <a:lnTo>
                    <a:pt x="1410" y="2820"/>
                  </a:lnTo>
                  <a:cubicBezTo>
                    <a:pt x="1107" y="3266"/>
                    <a:pt x="893" y="3783"/>
                    <a:pt x="786" y="4337"/>
                  </a:cubicBezTo>
                  <a:lnTo>
                    <a:pt x="1" y="4337"/>
                  </a:lnTo>
                  <a:lnTo>
                    <a:pt x="1" y="6335"/>
                  </a:lnTo>
                  <a:lnTo>
                    <a:pt x="786" y="6335"/>
                  </a:lnTo>
                  <a:cubicBezTo>
                    <a:pt x="893" y="6888"/>
                    <a:pt x="1107" y="7405"/>
                    <a:pt x="1410" y="7852"/>
                  </a:cubicBezTo>
                  <a:lnTo>
                    <a:pt x="857" y="8405"/>
                  </a:lnTo>
                  <a:lnTo>
                    <a:pt x="2267" y="9814"/>
                  </a:lnTo>
                  <a:lnTo>
                    <a:pt x="2820" y="9261"/>
                  </a:lnTo>
                  <a:cubicBezTo>
                    <a:pt x="3284" y="9564"/>
                    <a:pt x="3801" y="9779"/>
                    <a:pt x="4337" y="9903"/>
                  </a:cubicBezTo>
                  <a:lnTo>
                    <a:pt x="4337" y="10671"/>
                  </a:lnTo>
                  <a:lnTo>
                    <a:pt x="6335" y="10671"/>
                  </a:lnTo>
                  <a:lnTo>
                    <a:pt x="6335" y="9903"/>
                  </a:lnTo>
                  <a:cubicBezTo>
                    <a:pt x="6888" y="9779"/>
                    <a:pt x="7405" y="9564"/>
                    <a:pt x="7852" y="9261"/>
                  </a:cubicBezTo>
                  <a:lnTo>
                    <a:pt x="8405" y="9814"/>
                  </a:lnTo>
                  <a:lnTo>
                    <a:pt x="9832" y="8405"/>
                  </a:lnTo>
                  <a:lnTo>
                    <a:pt x="9279" y="7852"/>
                  </a:lnTo>
                  <a:cubicBezTo>
                    <a:pt x="9564" y="7405"/>
                    <a:pt x="9779" y="6888"/>
                    <a:pt x="9903" y="6335"/>
                  </a:cubicBezTo>
                  <a:lnTo>
                    <a:pt x="10688" y="6335"/>
                  </a:lnTo>
                  <a:lnTo>
                    <a:pt x="10688" y="4337"/>
                  </a:lnTo>
                  <a:lnTo>
                    <a:pt x="9903" y="4337"/>
                  </a:lnTo>
                  <a:cubicBezTo>
                    <a:pt x="9779" y="3783"/>
                    <a:pt x="9564" y="3266"/>
                    <a:pt x="9279" y="2820"/>
                  </a:cubicBezTo>
                  <a:lnTo>
                    <a:pt x="9832" y="2267"/>
                  </a:lnTo>
                  <a:lnTo>
                    <a:pt x="8405" y="857"/>
                  </a:lnTo>
                  <a:lnTo>
                    <a:pt x="7852" y="1410"/>
                  </a:lnTo>
                  <a:cubicBezTo>
                    <a:pt x="7405" y="1107"/>
                    <a:pt x="6888" y="893"/>
                    <a:pt x="6335" y="768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81"/>
            <p:cNvSpPr/>
            <p:nvPr/>
          </p:nvSpPr>
          <p:spPr>
            <a:xfrm>
              <a:off x="3363959" y="3981982"/>
              <a:ext cx="53588" cy="54136"/>
            </a:xfrm>
            <a:custGeom>
              <a:rect b="b" l="l" r="r" t="t"/>
              <a:pathLst>
                <a:path extrusionOk="0" h="1678" w="1661">
                  <a:moveTo>
                    <a:pt x="1" y="0"/>
                  </a:moveTo>
                  <a:lnTo>
                    <a:pt x="1" y="0"/>
                  </a:lnTo>
                  <a:cubicBezTo>
                    <a:pt x="286" y="767"/>
                    <a:pt x="893" y="1374"/>
                    <a:pt x="1660" y="1677"/>
                  </a:cubicBezTo>
                  <a:cubicBezTo>
                    <a:pt x="1607" y="1570"/>
                    <a:pt x="1571" y="1463"/>
                    <a:pt x="1518" y="1356"/>
                  </a:cubicBezTo>
                  <a:cubicBezTo>
                    <a:pt x="1411" y="1071"/>
                    <a:pt x="1339" y="749"/>
                    <a:pt x="1268" y="393"/>
                  </a:cubicBezTo>
                  <a:cubicBezTo>
                    <a:pt x="929" y="339"/>
                    <a:pt x="608" y="250"/>
                    <a:pt x="322" y="143"/>
                  </a:cubicBezTo>
                  <a:cubicBezTo>
                    <a:pt x="197" y="107"/>
                    <a:pt x="90" y="5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81"/>
            <p:cNvSpPr/>
            <p:nvPr/>
          </p:nvSpPr>
          <p:spPr>
            <a:xfrm>
              <a:off x="3363959" y="3864547"/>
              <a:ext cx="53588" cy="54136"/>
            </a:xfrm>
            <a:custGeom>
              <a:rect b="b" l="l" r="r" t="t"/>
              <a:pathLst>
                <a:path extrusionOk="0" h="1678" w="1661">
                  <a:moveTo>
                    <a:pt x="1660" y="0"/>
                  </a:moveTo>
                  <a:lnTo>
                    <a:pt x="1660" y="0"/>
                  </a:lnTo>
                  <a:cubicBezTo>
                    <a:pt x="893" y="303"/>
                    <a:pt x="286" y="910"/>
                    <a:pt x="1" y="1677"/>
                  </a:cubicBezTo>
                  <a:cubicBezTo>
                    <a:pt x="90" y="1624"/>
                    <a:pt x="197" y="1570"/>
                    <a:pt x="322" y="1535"/>
                  </a:cubicBezTo>
                  <a:cubicBezTo>
                    <a:pt x="608" y="1428"/>
                    <a:pt x="929" y="1338"/>
                    <a:pt x="1268" y="1285"/>
                  </a:cubicBezTo>
                  <a:cubicBezTo>
                    <a:pt x="1339" y="928"/>
                    <a:pt x="1411" y="607"/>
                    <a:pt x="1518" y="321"/>
                  </a:cubicBezTo>
                  <a:cubicBezTo>
                    <a:pt x="1571" y="214"/>
                    <a:pt x="1607" y="107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0" name="Google Shape;3050;p81"/>
          <p:cNvGrpSpPr/>
          <p:nvPr/>
        </p:nvGrpSpPr>
        <p:grpSpPr>
          <a:xfrm>
            <a:off x="2527558" y="3778083"/>
            <a:ext cx="347144" cy="344467"/>
            <a:chOff x="2527554" y="3778083"/>
            <a:chExt cx="347144" cy="344467"/>
          </a:xfrm>
        </p:grpSpPr>
        <p:sp>
          <p:nvSpPr>
            <p:cNvPr id="3051" name="Google Shape;3051;p81"/>
            <p:cNvSpPr/>
            <p:nvPr/>
          </p:nvSpPr>
          <p:spPr>
            <a:xfrm>
              <a:off x="2634633" y="3930104"/>
              <a:ext cx="20164" cy="20229"/>
            </a:xfrm>
            <a:custGeom>
              <a:rect b="b" l="l" r="r" t="t"/>
              <a:pathLst>
                <a:path extrusionOk="0" h="627" w="625">
                  <a:moveTo>
                    <a:pt x="301" y="1"/>
                  </a:moveTo>
                  <a:cubicBezTo>
                    <a:pt x="290" y="1"/>
                    <a:pt x="279" y="1"/>
                    <a:pt x="268" y="2"/>
                  </a:cubicBezTo>
                  <a:cubicBezTo>
                    <a:pt x="107" y="20"/>
                    <a:pt x="0" y="163"/>
                    <a:pt x="0" y="323"/>
                  </a:cubicBezTo>
                  <a:lnTo>
                    <a:pt x="0" y="627"/>
                  </a:lnTo>
                  <a:lnTo>
                    <a:pt x="625" y="627"/>
                  </a:lnTo>
                  <a:lnTo>
                    <a:pt x="625" y="306"/>
                  </a:lnTo>
                  <a:cubicBezTo>
                    <a:pt x="625" y="137"/>
                    <a:pt x="482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81"/>
            <p:cNvSpPr/>
            <p:nvPr/>
          </p:nvSpPr>
          <p:spPr>
            <a:xfrm>
              <a:off x="2711192" y="3930169"/>
              <a:ext cx="20164" cy="20164"/>
            </a:xfrm>
            <a:custGeom>
              <a:rect b="b" l="l" r="r" t="t"/>
              <a:pathLst>
                <a:path extrusionOk="0" h="625" w="625">
                  <a:moveTo>
                    <a:pt x="0" y="0"/>
                  </a:moveTo>
                  <a:lnTo>
                    <a:pt x="0" y="625"/>
                  </a:lnTo>
                  <a:lnTo>
                    <a:pt x="304" y="625"/>
                  </a:lnTo>
                  <a:cubicBezTo>
                    <a:pt x="482" y="625"/>
                    <a:pt x="625" y="482"/>
                    <a:pt x="625" y="304"/>
                  </a:cubicBezTo>
                  <a:cubicBezTo>
                    <a:pt x="607" y="125"/>
                    <a:pt x="464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81"/>
            <p:cNvSpPr/>
            <p:nvPr/>
          </p:nvSpPr>
          <p:spPr>
            <a:xfrm>
              <a:off x="2527554" y="3778083"/>
              <a:ext cx="347144" cy="344467"/>
            </a:xfrm>
            <a:custGeom>
              <a:rect b="b" l="l" r="r" t="t"/>
              <a:pathLst>
                <a:path extrusionOk="0" h="10677" w="10760">
                  <a:moveTo>
                    <a:pt x="5978" y="4090"/>
                  </a:moveTo>
                  <a:cubicBezTo>
                    <a:pt x="6531" y="4090"/>
                    <a:pt x="6977" y="4536"/>
                    <a:pt x="6941" y="5089"/>
                  </a:cubicBezTo>
                  <a:cubicBezTo>
                    <a:pt x="6906" y="5571"/>
                    <a:pt x="6495" y="5963"/>
                    <a:pt x="5996" y="5963"/>
                  </a:cubicBezTo>
                  <a:lnTo>
                    <a:pt x="5692" y="5963"/>
                  </a:lnTo>
                  <a:lnTo>
                    <a:pt x="5692" y="6588"/>
                  </a:lnTo>
                  <a:lnTo>
                    <a:pt x="5068" y="6588"/>
                  </a:lnTo>
                  <a:lnTo>
                    <a:pt x="5068" y="4090"/>
                  </a:lnTo>
                  <a:close/>
                  <a:moveTo>
                    <a:pt x="7976" y="4072"/>
                  </a:moveTo>
                  <a:lnTo>
                    <a:pt x="7976" y="6588"/>
                  </a:lnTo>
                  <a:lnTo>
                    <a:pt x="7352" y="6588"/>
                  </a:lnTo>
                  <a:lnTo>
                    <a:pt x="7352" y="4072"/>
                  </a:lnTo>
                  <a:close/>
                  <a:moveTo>
                    <a:pt x="3623" y="4090"/>
                  </a:moveTo>
                  <a:cubicBezTo>
                    <a:pt x="4140" y="4090"/>
                    <a:pt x="4550" y="4500"/>
                    <a:pt x="4568" y="5018"/>
                  </a:cubicBezTo>
                  <a:lnTo>
                    <a:pt x="4568" y="6606"/>
                  </a:lnTo>
                  <a:lnTo>
                    <a:pt x="3944" y="6606"/>
                  </a:lnTo>
                  <a:lnTo>
                    <a:pt x="3944" y="5963"/>
                  </a:lnTo>
                  <a:lnTo>
                    <a:pt x="3319" y="5963"/>
                  </a:lnTo>
                  <a:lnTo>
                    <a:pt x="3319" y="6588"/>
                  </a:lnTo>
                  <a:lnTo>
                    <a:pt x="2695" y="6588"/>
                  </a:lnTo>
                  <a:lnTo>
                    <a:pt x="2695" y="5018"/>
                  </a:lnTo>
                  <a:cubicBezTo>
                    <a:pt x="2677" y="4500"/>
                    <a:pt x="3105" y="4090"/>
                    <a:pt x="3623" y="4090"/>
                  </a:cubicBezTo>
                  <a:close/>
                  <a:moveTo>
                    <a:pt x="1001" y="1"/>
                  </a:moveTo>
                  <a:cubicBezTo>
                    <a:pt x="977" y="1"/>
                    <a:pt x="953" y="2"/>
                    <a:pt x="928" y="4"/>
                  </a:cubicBezTo>
                  <a:cubicBezTo>
                    <a:pt x="465" y="22"/>
                    <a:pt x="72" y="396"/>
                    <a:pt x="36" y="860"/>
                  </a:cubicBezTo>
                  <a:cubicBezTo>
                    <a:pt x="1" y="1413"/>
                    <a:pt x="447" y="1877"/>
                    <a:pt x="982" y="1877"/>
                  </a:cubicBezTo>
                  <a:cubicBezTo>
                    <a:pt x="1392" y="1877"/>
                    <a:pt x="1749" y="1610"/>
                    <a:pt x="1874" y="1253"/>
                  </a:cubicBezTo>
                  <a:lnTo>
                    <a:pt x="2695" y="1253"/>
                  </a:lnTo>
                  <a:lnTo>
                    <a:pt x="3105" y="1966"/>
                  </a:lnTo>
                  <a:cubicBezTo>
                    <a:pt x="2641" y="2270"/>
                    <a:pt x="2249" y="2680"/>
                    <a:pt x="1945" y="3144"/>
                  </a:cubicBezTo>
                  <a:lnTo>
                    <a:pt x="36" y="3144"/>
                  </a:lnTo>
                  <a:lnTo>
                    <a:pt x="36" y="3769"/>
                  </a:lnTo>
                  <a:lnTo>
                    <a:pt x="1606" y="3769"/>
                  </a:lnTo>
                  <a:cubicBezTo>
                    <a:pt x="1446" y="4161"/>
                    <a:pt x="1339" y="4589"/>
                    <a:pt x="1303" y="5018"/>
                  </a:cubicBezTo>
                  <a:lnTo>
                    <a:pt x="36" y="5018"/>
                  </a:lnTo>
                  <a:lnTo>
                    <a:pt x="36" y="5660"/>
                  </a:lnTo>
                  <a:lnTo>
                    <a:pt x="1303" y="5660"/>
                  </a:lnTo>
                  <a:cubicBezTo>
                    <a:pt x="1339" y="6088"/>
                    <a:pt x="1446" y="6516"/>
                    <a:pt x="1606" y="6909"/>
                  </a:cubicBezTo>
                  <a:lnTo>
                    <a:pt x="36" y="6909"/>
                  </a:lnTo>
                  <a:lnTo>
                    <a:pt x="36" y="7533"/>
                  </a:lnTo>
                  <a:lnTo>
                    <a:pt x="1945" y="7533"/>
                  </a:lnTo>
                  <a:cubicBezTo>
                    <a:pt x="2249" y="7997"/>
                    <a:pt x="2641" y="8408"/>
                    <a:pt x="3105" y="8711"/>
                  </a:cubicBezTo>
                  <a:lnTo>
                    <a:pt x="2695" y="9425"/>
                  </a:lnTo>
                  <a:lnTo>
                    <a:pt x="1874" y="9425"/>
                  </a:lnTo>
                  <a:cubicBezTo>
                    <a:pt x="1736" y="9062"/>
                    <a:pt x="1380" y="8799"/>
                    <a:pt x="969" y="8799"/>
                  </a:cubicBezTo>
                  <a:cubicBezTo>
                    <a:pt x="955" y="8799"/>
                    <a:pt x="942" y="8800"/>
                    <a:pt x="928" y="8800"/>
                  </a:cubicBezTo>
                  <a:cubicBezTo>
                    <a:pt x="465" y="8818"/>
                    <a:pt x="72" y="9193"/>
                    <a:pt x="36" y="9674"/>
                  </a:cubicBezTo>
                  <a:cubicBezTo>
                    <a:pt x="1" y="10210"/>
                    <a:pt x="429" y="10674"/>
                    <a:pt x="982" y="10674"/>
                  </a:cubicBezTo>
                  <a:cubicBezTo>
                    <a:pt x="1392" y="10674"/>
                    <a:pt x="1731" y="10424"/>
                    <a:pt x="1874" y="10049"/>
                  </a:cubicBezTo>
                  <a:lnTo>
                    <a:pt x="3052" y="10049"/>
                  </a:lnTo>
                  <a:lnTo>
                    <a:pt x="3641" y="9032"/>
                  </a:lnTo>
                  <a:cubicBezTo>
                    <a:pt x="3890" y="9157"/>
                    <a:pt x="4158" y="9246"/>
                    <a:pt x="4443" y="9318"/>
                  </a:cubicBezTo>
                  <a:lnTo>
                    <a:pt x="4443" y="10674"/>
                  </a:lnTo>
                  <a:lnTo>
                    <a:pt x="5068" y="10674"/>
                  </a:lnTo>
                  <a:lnTo>
                    <a:pt x="5068" y="9407"/>
                  </a:lnTo>
                  <a:cubicBezTo>
                    <a:pt x="5175" y="9425"/>
                    <a:pt x="5264" y="9425"/>
                    <a:pt x="5371" y="9425"/>
                  </a:cubicBezTo>
                  <a:cubicBezTo>
                    <a:pt x="5478" y="9425"/>
                    <a:pt x="5585" y="9425"/>
                    <a:pt x="5692" y="9407"/>
                  </a:cubicBezTo>
                  <a:lnTo>
                    <a:pt x="5692" y="10674"/>
                  </a:lnTo>
                  <a:lnTo>
                    <a:pt x="6317" y="10674"/>
                  </a:lnTo>
                  <a:lnTo>
                    <a:pt x="6317" y="9318"/>
                  </a:lnTo>
                  <a:cubicBezTo>
                    <a:pt x="6602" y="9246"/>
                    <a:pt x="6870" y="9157"/>
                    <a:pt x="7120" y="9032"/>
                  </a:cubicBezTo>
                  <a:lnTo>
                    <a:pt x="7709" y="10049"/>
                  </a:lnTo>
                  <a:lnTo>
                    <a:pt x="8886" y="10049"/>
                  </a:lnTo>
                  <a:cubicBezTo>
                    <a:pt x="9004" y="10418"/>
                    <a:pt x="9342" y="10677"/>
                    <a:pt x="9753" y="10677"/>
                  </a:cubicBezTo>
                  <a:cubicBezTo>
                    <a:pt x="9779" y="10677"/>
                    <a:pt x="9805" y="10676"/>
                    <a:pt x="9832" y="10674"/>
                  </a:cubicBezTo>
                  <a:cubicBezTo>
                    <a:pt x="10296" y="10656"/>
                    <a:pt x="10671" y="10281"/>
                    <a:pt x="10706" y="9817"/>
                  </a:cubicBezTo>
                  <a:cubicBezTo>
                    <a:pt x="10760" y="9264"/>
                    <a:pt x="10314" y="8800"/>
                    <a:pt x="9778" y="8800"/>
                  </a:cubicBezTo>
                  <a:cubicBezTo>
                    <a:pt x="9368" y="8800"/>
                    <a:pt x="9011" y="9068"/>
                    <a:pt x="8886" y="9425"/>
                  </a:cubicBezTo>
                  <a:lnTo>
                    <a:pt x="8065" y="9425"/>
                  </a:lnTo>
                  <a:lnTo>
                    <a:pt x="7655" y="8711"/>
                  </a:lnTo>
                  <a:cubicBezTo>
                    <a:pt x="8119" y="8408"/>
                    <a:pt x="8512" y="7997"/>
                    <a:pt x="8797" y="7533"/>
                  </a:cubicBezTo>
                  <a:lnTo>
                    <a:pt x="10724" y="7533"/>
                  </a:lnTo>
                  <a:lnTo>
                    <a:pt x="10724" y="6909"/>
                  </a:lnTo>
                  <a:lnTo>
                    <a:pt x="9154" y="6909"/>
                  </a:lnTo>
                  <a:cubicBezTo>
                    <a:pt x="9314" y="6516"/>
                    <a:pt x="9422" y="6088"/>
                    <a:pt x="9457" y="5660"/>
                  </a:cubicBezTo>
                  <a:lnTo>
                    <a:pt x="10724" y="5660"/>
                  </a:lnTo>
                  <a:lnTo>
                    <a:pt x="10724" y="5018"/>
                  </a:lnTo>
                  <a:lnTo>
                    <a:pt x="9457" y="5018"/>
                  </a:lnTo>
                  <a:cubicBezTo>
                    <a:pt x="9422" y="4589"/>
                    <a:pt x="9314" y="4161"/>
                    <a:pt x="9154" y="3769"/>
                  </a:cubicBezTo>
                  <a:lnTo>
                    <a:pt x="10724" y="3769"/>
                  </a:lnTo>
                  <a:lnTo>
                    <a:pt x="10724" y="3144"/>
                  </a:lnTo>
                  <a:lnTo>
                    <a:pt x="8797" y="3144"/>
                  </a:lnTo>
                  <a:cubicBezTo>
                    <a:pt x="8512" y="2680"/>
                    <a:pt x="8119" y="2270"/>
                    <a:pt x="7655" y="1966"/>
                  </a:cubicBezTo>
                  <a:lnTo>
                    <a:pt x="8065" y="1253"/>
                  </a:lnTo>
                  <a:lnTo>
                    <a:pt x="8886" y="1253"/>
                  </a:lnTo>
                  <a:cubicBezTo>
                    <a:pt x="9024" y="1616"/>
                    <a:pt x="9380" y="1878"/>
                    <a:pt x="9792" y="1878"/>
                  </a:cubicBezTo>
                  <a:cubicBezTo>
                    <a:pt x="9805" y="1878"/>
                    <a:pt x="9818" y="1878"/>
                    <a:pt x="9832" y="1877"/>
                  </a:cubicBezTo>
                  <a:cubicBezTo>
                    <a:pt x="10296" y="1859"/>
                    <a:pt x="10671" y="1485"/>
                    <a:pt x="10706" y="1003"/>
                  </a:cubicBezTo>
                  <a:cubicBezTo>
                    <a:pt x="10760" y="468"/>
                    <a:pt x="10314" y="4"/>
                    <a:pt x="9778" y="4"/>
                  </a:cubicBezTo>
                  <a:cubicBezTo>
                    <a:pt x="9368" y="4"/>
                    <a:pt x="9011" y="254"/>
                    <a:pt x="8886" y="628"/>
                  </a:cubicBezTo>
                  <a:lnTo>
                    <a:pt x="7709" y="628"/>
                  </a:lnTo>
                  <a:lnTo>
                    <a:pt x="7120" y="1645"/>
                  </a:lnTo>
                  <a:cubicBezTo>
                    <a:pt x="6870" y="1520"/>
                    <a:pt x="6602" y="1431"/>
                    <a:pt x="6317" y="1360"/>
                  </a:cubicBezTo>
                  <a:lnTo>
                    <a:pt x="6317" y="4"/>
                  </a:lnTo>
                  <a:lnTo>
                    <a:pt x="5692" y="4"/>
                  </a:lnTo>
                  <a:lnTo>
                    <a:pt x="5692" y="1271"/>
                  </a:lnTo>
                  <a:cubicBezTo>
                    <a:pt x="5585" y="1253"/>
                    <a:pt x="5478" y="1253"/>
                    <a:pt x="5371" y="1253"/>
                  </a:cubicBezTo>
                  <a:cubicBezTo>
                    <a:pt x="5264" y="1253"/>
                    <a:pt x="5175" y="1253"/>
                    <a:pt x="5068" y="1271"/>
                  </a:cubicBezTo>
                  <a:lnTo>
                    <a:pt x="5068" y="4"/>
                  </a:lnTo>
                  <a:lnTo>
                    <a:pt x="4443" y="4"/>
                  </a:lnTo>
                  <a:lnTo>
                    <a:pt x="4443" y="1360"/>
                  </a:lnTo>
                  <a:cubicBezTo>
                    <a:pt x="4158" y="1431"/>
                    <a:pt x="3890" y="1520"/>
                    <a:pt x="3641" y="1645"/>
                  </a:cubicBezTo>
                  <a:lnTo>
                    <a:pt x="3052" y="628"/>
                  </a:lnTo>
                  <a:lnTo>
                    <a:pt x="1874" y="628"/>
                  </a:lnTo>
                  <a:cubicBezTo>
                    <a:pt x="1739" y="275"/>
                    <a:pt x="1398" y="1"/>
                    <a:pt x="1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4" name="Google Shape;3054;p81"/>
          <p:cNvGrpSpPr/>
          <p:nvPr/>
        </p:nvGrpSpPr>
        <p:grpSpPr>
          <a:xfrm>
            <a:off x="1780358" y="3799473"/>
            <a:ext cx="344854" cy="301687"/>
            <a:chOff x="1780355" y="3799473"/>
            <a:chExt cx="344854" cy="301687"/>
          </a:xfrm>
        </p:grpSpPr>
        <p:sp>
          <p:nvSpPr>
            <p:cNvPr id="3055" name="Google Shape;3055;p81"/>
            <p:cNvSpPr/>
            <p:nvPr/>
          </p:nvSpPr>
          <p:spPr>
            <a:xfrm>
              <a:off x="1780355" y="3799473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81"/>
            <p:cNvSpPr/>
            <p:nvPr/>
          </p:nvSpPr>
          <p:spPr>
            <a:xfrm>
              <a:off x="1942699" y="3995791"/>
              <a:ext cx="20164" cy="20164"/>
            </a:xfrm>
            <a:custGeom>
              <a:rect b="b" l="l" r="r" t="t"/>
              <a:pathLst>
                <a:path extrusionOk="0" h="625" w="625">
                  <a:moveTo>
                    <a:pt x="304" y="0"/>
                  </a:moveTo>
                  <a:cubicBezTo>
                    <a:pt x="143" y="0"/>
                    <a:pt x="0" y="125"/>
                    <a:pt x="0" y="304"/>
                  </a:cubicBezTo>
                  <a:cubicBezTo>
                    <a:pt x="0" y="482"/>
                    <a:pt x="143" y="625"/>
                    <a:pt x="304" y="625"/>
                  </a:cubicBezTo>
                  <a:cubicBezTo>
                    <a:pt x="482" y="625"/>
                    <a:pt x="625" y="482"/>
                    <a:pt x="625" y="304"/>
                  </a:cubicBezTo>
                  <a:cubicBezTo>
                    <a:pt x="625" y="125"/>
                    <a:pt x="482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81"/>
            <p:cNvSpPr/>
            <p:nvPr/>
          </p:nvSpPr>
          <p:spPr>
            <a:xfrm>
              <a:off x="1828135" y="3799473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81"/>
            <p:cNvSpPr/>
            <p:nvPr/>
          </p:nvSpPr>
          <p:spPr>
            <a:xfrm>
              <a:off x="1876497" y="3799473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1" y="1"/>
                  </a:moveTo>
                  <a:lnTo>
                    <a:pt x="1" y="1018"/>
                  </a:lnTo>
                  <a:lnTo>
                    <a:pt x="7709" y="1018"/>
                  </a:lnTo>
                  <a:lnTo>
                    <a:pt x="77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81"/>
            <p:cNvSpPr/>
            <p:nvPr/>
          </p:nvSpPr>
          <p:spPr>
            <a:xfrm>
              <a:off x="1852332" y="3904843"/>
              <a:ext cx="201512" cy="145665"/>
            </a:xfrm>
            <a:custGeom>
              <a:rect b="b" l="l" r="r" t="t"/>
              <a:pathLst>
                <a:path extrusionOk="0" h="4515" w="6246">
                  <a:moveTo>
                    <a:pt x="4193" y="1606"/>
                  </a:moveTo>
                  <a:lnTo>
                    <a:pt x="4621" y="2052"/>
                  </a:lnTo>
                  <a:lnTo>
                    <a:pt x="3961" y="2712"/>
                  </a:lnTo>
                  <a:cubicBezTo>
                    <a:pt x="4015" y="2837"/>
                    <a:pt x="4050" y="2980"/>
                    <a:pt x="4050" y="3123"/>
                  </a:cubicBezTo>
                  <a:cubicBezTo>
                    <a:pt x="4050" y="3640"/>
                    <a:pt x="3622" y="4068"/>
                    <a:pt x="3105" y="4068"/>
                  </a:cubicBezTo>
                  <a:cubicBezTo>
                    <a:pt x="2587" y="4068"/>
                    <a:pt x="2177" y="3640"/>
                    <a:pt x="2177" y="3123"/>
                  </a:cubicBezTo>
                  <a:cubicBezTo>
                    <a:pt x="2177" y="2605"/>
                    <a:pt x="2587" y="2177"/>
                    <a:pt x="3105" y="2177"/>
                  </a:cubicBezTo>
                  <a:cubicBezTo>
                    <a:pt x="3248" y="2177"/>
                    <a:pt x="3390" y="2213"/>
                    <a:pt x="3515" y="2284"/>
                  </a:cubicBezTo>
                  <a:lnTo>
                    <a:pt x="4193" y="1606"/>
                  </a:lnTo>
                  <a:close/>
                  <a:moveTo>
                    <a:pt x="2801" y="0"/>
                  </a:moveTo>
                  <a:cubicBezTo>
                    <a:pt x="2177" y="71"/>
                    <a:pt x="1588" y="321"/>
                    <a:pt x="1124" y="696"/>
                  </a:cubicBezTo>
                  <a:lnTo>
                    <a:pt x="1553" y="1142"/>
                  </a:lnTo>
                  <a:lnTo>
                    <a:pt x="1124" y="1570"/>
                  </a:lnTo>
                  <a:lnTo>
                    <a:pt x="696" y="1142"/>
                  </a:lnTo>
                  <a:cubicBezTo>
                    <a:pt x="304" y="1606"/>
                    <a:pt x="54" y="2195"/>
                    <a:pt x="0" y="2819"/>
                  </a:cubicBezTo>
                  <a:lnTo>
                    <a:pt x="607" y="2819"/>
                  </a:lnTo>
                  <a:lnTo>
                    <a:pt x="607" y="3426"/>
                  </a:lnTo>
                  <a:lnTo>
                    <a:pt x="0" y="3426"/>
                  </a:lnTo>
                  <a:cubicBezTo>
                    <a:pt x="36" y="3801"/>
                    <a:pt x="143" y="4175"/>
                    <a:pt x="304" y="4514"/>
                  </a:cubicBezTo>
                  <a:lnTo>
                    <a:pt x="5942" y="4514"/>
                  </a:lnTo>
                  <a:cubicBezTo>
                    <a:pt x="6102" y="4175"/>
                    <a:pt x="6209" y="3801"/>
                    <a:pt x="6245" y="3426"/>
                  </a:cubicBezTo>
                  <a:lnTo>
                    <a:pt x="5638" y="3426"/>
                  </a:lnTo>
                  <a:lnTo>
                    <a:pt x="5638" y="2819"/>
                  </a:lnTo>
                  <a:lnTo>
                    <a:pt x="6245" y="2819"/>
                  </a:lnTo>
                  <a:cubicBezTo>
                    <a:pt x="6192" y="2195"/>
                    <a:pt x="5942" y="1606"/>
                    <a:pt x="5549" y="1142"/>
                  </a:cubicBezTo>
                  <a:lnTo>
                    <a:pt x="5121" y="1570"/>
                  </a:lnTo>
                  <a:lnTo>
                    <a:pt x="4675" y="1142"/>
                  </a:lnTo>
                  <a:lnTo>
                    <a:pt x="5103" y="696"/>
                  </a:lnTo>
                  <a:cubicBezTo>
                    <a:pt x="4639" y="321"/>
                    <a:pt x="4050" y="71"/>
                    <a:pt x="3426" y="0"/>
                  </a:cubicBezTo>
                  <a:lnTo>
                    <a:pt x="3426" y="625"/>
                  </a:lnTo>
                  <a:lnTo>
                    <a:pt x="2801" y="625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81"/>
            <p:cNvSpPr/>
            <p:nvPr/>
          </p:nvSpPr>
          <p:spPr>
            <a:xfrm>
              <a:off x="1780355" y="3853029"/>
              <a:ext cx="344854" cy="248131"/>
            </a:xfrm>
            <a:custGeom>
              <a:rect b="b" l="l" r="r" t="t"/>
              <a:pathLst>
                <a:path extrusionOk="0" h="7691" w="10689">
                  <a:moveTo>
                    <a:pt x="5336" y="964"/>
                  </a:moveTo>
                  <a:cubicBezTo>
                    <a:pt x="7423" y="964"/>
                    <a:pt x="9101" y="2659"/>
                    <a:pt x="9101" y="4729"/>
                  </a:cubicBezTo>
                  <a:cubicBezTo>
                    <a:pt x="9101" y="5389"/>
                    <a:pt x="8940" y="6031"/>
                    <a:pt x="8619" y="6584"/>
                  </a:cubicBezTo>
                  <a:lnTo>
                    <a:pt x="8530" y="6745"/>
                  </a:lnTo>
                  <a:lnTo>
                    <a:pt x="2160" y="6745"/>
                  </a:lnTo>
                  <a:lnTo>
                    <a:pt x="2071" y="6584"/>
                  </a:lnTo>
                  <a:cubicBezTo>
                    <a:pt x="1749" y="6031"/>
                    <a:pt x="1571" y="5389"/>
                    <a:pt x="1571" y="4729"/>
                  </a:cubicBezTo>
                  <a:cubicBezTo>
                    <a:pt x="1571" y="2659"/>
                    <a:pt x="3266" y="964"/>
                    <a:pt x="5336" y="964"/>
                  </a:cubicBezTo>
                  <a:close/>
                  <a:moveTo>
                    <a:pt x="1" y="0"/>
                  </a:moveTo>
                  <a:lnTo>
                    <a:pt x="1" y="7690"/>
                  </a:lnTo>
                  <a:lnTo>
                    <a:pt x="10689" y="7690"/>
                  </a:lnTo>
                  <a:lnTo>
                    <a:pt x="10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1" name="Google Shape;3061;p81"/>
          <p:cNvGrpSpPr/>
          <p:nvPr/>
        </p:nvGrpSpPr>
        <p:grpSpPr>
          <a:xfrm>
            <a:off x="1032029" y="3799473"/>
            <a:ext cx="344854" cy="301687"/>
            <a:chOff x="1032026" y="3799473"/>
            <a:chExt cx="344854" cy="301687"/>
          </a:xfrm>
        </p:grpSpPr>
        <p:sp>
          <p:nvSpPr>
            <p:cNvPr id="3062" name="Google Shape;3062;p81"/>
            <p:cNvSpPr/>
            <p:nvPr/>
          </p:nvSpPr>
          <p:spPr>
            <a:xfrm>
              <a:off x="1128168" y="3799473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1"/>
                  </a:moveTo>
                  <a:lnTo>
                    <a:pt x="0" y="1018"/>
                  </a:lnTo>
                  <a:lnTo>
                    <a:pt x="7708" y="1018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81"/>
            <p:cNvSpPr/>
            <p:nvPr/>
          </p:nvSpPr>
          <p:spPr>
            <a:xfrm>
              <a:off x="1032026" y="3853029"/>
              <a:ext cx="344273" cy="151989"/>
            </a:xfrm>
            <a:custGeom>
              <a:rect b="b" l="l" r="r" t="t"/>
              <a:pathLst>
                <a:path extrusionOk="0" h="4711" w="10671">
                  <a:moveTo>
                    <a:pt x="4336" y="696"/>
                  </a:moveTo>
                  <a:lnTo>
                    <a:pt x="4336" y="1321"/>
                  </a:lnTo>
                  <a:lnTo>
                    <a:pt x="1000" y="1321"/>
                  </a:lnTo>
                  <a:lnTo>
                    <a:pt x="1000" y="696"/>
                  </a:lnTo>
                  <a:close/>
                  <a:moveTo>
                    <a:pt x="7013" y="696"/>
                  </a:moveTo>
                  <a:lnTo>
                    <a:pt x="7013" y="1321"/>
                  </a:lnTo>
                  <a:lnTo>
                    <a:pt x="5014" y="1321"/>
                  </a:lnTo>
                  <a:lnTo>
                    <a:pt x="5014" y="696"/>
                  </a:lnTo>
                  <a:close/>
                  <a:moveTo>
                    <a:pt x="3676" y="2034"/>
                  </a:moveTo>
                  <a:lnTo>
                    <a:pt x="3676" y="2659"/>
                  </a:lnTo>
                  <a:lnTo>
                    <a:pt x="1000" y="2659"/>
                  </a:lnTo>
                  <a:lnTo>
                    <a:pt x="1000" y="2034"/>
                  </a:lnTo>
                  <a:close/>
                  <a:moveTo>
                    <a:pt x="6335" y="2034"/>
                  </a:moveTo>
                  <a:lnTo>
                    <a:pt x="6335" y="2659"/>
                  </a:lnTo>
                  <a:lnTo>
                    <a:pt x="4336" y="2659"/>
                  </a:lnTo>
                  <a:lnTo>
                    <a:pt x="4336" y="2034"/>
                  </a:lnTo>
                  <a:close/>
                  <a:moveTo>
                    <a:pt x="9671" y="2034"/>
                  </a:moveTo>
                  <a:lnTo>
                    <a:pt x="9671" y="2659"/>
                  </a:lnTo>
                  <a:lnTo>
                    <a:pt x="7013" y="2659"/>
                  </a:lnTo>
                  <a:lnTo>
                    <a:pt x="7013" y="2034"/>
                  </a:lnTo>
                  <a:close/>
                  <a:moveTo>
                    <a:pt x="5674" y="3373"/>
                  </a:moveTo>
                  <a:lnTo>
                    <a:pt x="5674" y="3997"/>
                  </a:lnTo>
                  <a:lnTo>
                    <a:pt x="1000" y="3997"/>
                  </a:lnTo>
                  <a:lnTo>
                    <a:pt x="1000" y="3373"/>
                  </a:lnTo>
                  <a:close/>
                  <a:moveTo>
                    <a:pt x="8351" y="3373"/>
                  </a:moveTo>
                  <a:lnTo>
                    <a:pt x="8351" y="3997"/>
                  </a:lnTo>
                  <a:lnTo>
                    <a:pt x="6335" y="3997"/>
                  </a:lnTo>
                  <a:lnTo>
                    <a:pt x="6335" y="3373"/>
                  </a:lnTo>
                  <a:close/>
                  <a:moveTo>
                    <a:pt x="0" y="0"/>
                  </a:moveTo>
                  <a:lnTo>
                    <a:pt x="0" y="4711"/>
                  </a:lnTo>
                  <a:lnTo>
                    <a:pt x="10670" y="4711"/>
                  </a:lnTo>
                  <a:lnTo>
                    <a:pt x="106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81"/>
            <p:cNvSpPr/>
            <p:nvPr/>
          </p:nvSpPr>
          <p:spPr>
            <a:xfrm>
              <a:off x="1032026" y="3799473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1"/>
                  </a:moveTo>
                  <a:lnTo>
                    <a:pt x="0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81"/>
            <p:cNvSpPr/>
            <p:nvPr/>
          </p:nvSpPr>
          <p:spPr>
            <a:xfrm>
              <a:off x="1032026" y="4025150"/>
              <a:ext cx="344854" cy="76010"/>
            </a:xfrm>
            <a:custGeom>
              <a:rect b="b" l="l" r="r" t="t"/>
              <a:pathLst>
                <a:path extrusionOk="0" h="2356" w="10689">
                  <a:moveTo>
                    <a:pt x="0" y="0"/>
                  </a:moveTo>
                  <a:lnTo>
                    <a:pt x="0" y="1017"/>
                  </a:lnTo>
                  <a:lnTo>
                    <a:pt x="4408" y="1017"/>
                  </a:lnTo>
                  <a:lnTo>
                    <a:pt x="4408" y="1731"/>
                  </a:lnTo>
                  <a:lnTo>
                    <a:pt x="2837" y="1731"/>
                  </a:lnTo>
                  <a:lnTo>
                    <a:pt x="2837" y="2355"/>
                  </a:lnTo>
                  <a:lnTo>
                    <a:pt x="7869" y="2355"/>
                  </a:lnTo>
                  <a:lnTo>
                    <a:pt x="7869" y="1731"/>
                  </a:lnTo>
                  <a:lnTo>
                    <a:pt x="6281" y="1731"/>
                  </a:lnTo>
                  <a:lnTo>
                    <a:pt x="6281" y="1017"/>
                  </a:lnTo>
                  <a:lnTo>
                    <a:pt x="10688" y="1017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81"/>
            <p:cNvSpPr/>
            <p:nvPr/>
          </p:nvSpPr>
          <p:spPr>
            <a:xfrm>
              <a:off x="1080387" y="3799473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1"/>
                  </a:moveTo>
                  <a:lnTo>
                    <a:pt x="0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7" name="Google Shape;3067;p81"/>
          <p:cNvGrpSpPr/>
          <p:nvPr/>
        </p:nvGrpSpPr>
        <p:grpSpPr>
          <a:xfrm>
            <a:off x="4814033" y="3231331"/>
            <a:ext cx="263681" cy="344273"/>
            <a:chOff x="4814030" y="3231331"/>
            <a:chExt cx="263681" cy="344273"/>
          </a:xfrm>
        </p:grpSpPr>
        <p:sp>
          <p:nvSpPr>
            <p:cNvPr id="3068" name="Google Shape;3068;p81"/>
            <p:cNvSpPr/>
            <p:nvPr/>
          </p:nvSpPr>
          <p:spPr>
            <a:xfrm>
              <a:off x="4814030" y="3466750"/>
              <a:ext cx="263681" cy="108854"/>
            </a:xfrm>
            <a:custGeom>
              <a:rect b="b" l="l" r="r" t="t"/>
              <a:pathLst>
                <a:path extrusionOk="0" h="3374" w="8173">
                  <a:moveTo>
                    <a:pt x="1874" y="1749"/>
                  </a:moveTo>
                  <a:lnTo>
                    <a:pt x="1874" y="2374"/>
                  </a:lnTo>
                  <a:lnTo>
                    <a:pt x="1250" y="2374"/>
                  </a:lnTo>
                  <a:lnTo>
                    <a:pt x="1250" y="1749"/>
                  </a:lnTo>
                  <a:close/>
                  <a:moveTo>
                    <a:pt x="4408" y="1749"/>
                  </a:moveTo>
                  <a:lnTo>
                    <a:pt x="4408" y="2374"/>
                  </a:lnTo>
                  <a:lnTo>
                    <a:pt x="2534" y="2374"/>
                  </a:lnTo>
                  <a:lnTo>
                    <a:pt x="2534" y="1749"/>
                  </a:lnTo>
                  <a:close/>
                  <a:moveTo>
                    <a:pt x="5657" y="1749"/>
                  </a:moveTo>
                  <a:lnTo>
                    <a:pt x="5657" y="2374"/>
                  </a:lnTo>
                  <a:lnTo>
                    <a:pt x="5032" y="2374"/>
                  </a:lnTo>
                  <a:lnTo>
                    <a:pt x="5032" y="1749"/>
                  </a:lnTo>
                  <a:close/>
                  <a:moveTo>
                    <a:pt x="6906" y="1749"/>
                  </a:moveTo>
                  <a:lnTo>
                    <a:pt x="6906" y="2374"/>
                  </a:lnTo>
                  <a:lnTo>
                    <a:pt x="6281" y="2374"/>
                  </a:lnTo>
                  <a:lnTo>
                    <a:pt x="6281" y="1749"/>
                  </a:lnTo>
                  <a:close/>
                  <a:moveTo>
                    <a:pt x="625" y="1"/>
                  </a:moveTo>
                  <a:lnTo>
                    <a:pt x="625" y="715"/>
                  </a:lnTo>
                  <a:lnTo>
                    <a:pt x="1" y="715"/>
                  </a:lnTo>
                  <a:lnTo>
                    <a:pt x="1" y="3373"/>
                  </a:lnTo>
                  <a:lnTo>
                    <a:pt x="8173" y="3373"/>
                  </a:lnTo>
                  <a:lnTo>
                    <a:pt x="8173" y="715"/>
                  </a:lnTo>
                  <a:lnTo>
                    <a:pt x="7530" y="715"/>
                  </a:lnTo>
                  <a:lnTo>
                    <a:pt x="7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81"/>
            <p:cNvSpPr/>
            <p:nvPr/>
          </p:nvSpPr>
          <p:spPr>
            <a:xfrm>
              <a:off x="4814030" y="3337249"/>
              <a:ext cx="263681" cy="109402"/>
            </a:xfrm>
            <a:custGeom>
              <a:rect b="b" l="l" r="r" t="t"/>
              <a:pathLst>
                <a:path extrusionOk="0" h="3391" w="8173">
                  <a:moveTo>
                    <a:pt x="1874" y="1731"/>
                  </a:moveTo>
                  <a:lnTo>
                    <a:pt x="1874" y="2373"/>
                  </a:lnTo>
                  <a:lnTo>
                    <a:pt x="1250" y="2373"/>
                  </a:lnTo>
                  <a:lnTo>
                    <a:pt x="1250" y="1731"/>
                  </a:lnTo>
                  <a:close/>
                  <a:moveTo>
                    <a:pt x="4408" y="1731"/>
                  </a:moveTo>
                  <a:lnTo>
                    <a:pt x="4408" y="2373"/>
                  </a:lnTo>
                  <a:lnTo>
                    <a:pt x="2534" y="2373"/>
                  </a:lnTo>
                  <a:lnTo>
                    <a:pt x="2534" y="1731"/>
                  </a:lnTo>
                  <a:close/>
                  <a:moveTo>
                    <a:pt x="5657" y="1731"/>
                  </a:moveTo>
                  <a:lnTo>
                    <a:pt x="5657" y="2373"/>
                  </a:lnTo>
                  <a:lnTo>
                    <a:pt x="5032" y="2373"/>
                  </a:lnTo>
                  <a:lnTo>
                    <a:pt x="5032" y="1731"/>
                  </a:lnTo>
                  <a:close/>
                  <a:moveTo>
                    <a:pt x="6906" y="1731"/>
                  </a:moveTo>
                  <a:lnTo>
                    <a:pt x="6906" y="2373"/>
                  </a:lnTo>
                  <a:lnTo>
                    <a:pt x="6281" y="2373"/>
                  </a:lnTo>
                  <a:lnTo>
                    <a:pt x="6281" y="1731"/>
                  </a:lnTo>
                  <a:close/>
                  <a:moveTo>
                    <a:pt x="625" y="0"/>
                  </a:moveTo>
                  <a:lnTo>
                    <a:pt x="625" y="714"/>
                  </a:lnTo>
                  <a:lnTo>
                    <a:pt x="1" y="714"/>
                  </a:lnTo>
                  <a:lnTo>
                    <a:pt x="1" y="3390"/>
                  </a:lnTo>
                  <a:lnTo>
                    <a:pt x="8173" y="3390"/>
                  </a:lnTo>
                  <a:lnTo>
                    <a:pt x="8173" y="714"/>
                  </a:lnTo>
                  <a:lnTo>
                    <a:pt x="7530" y="714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81"/>
            <p:cNvSpPr/>
            <p:nvPr/>
          </p:nvSpPr>
          <p:spPr>
            <a:xfrm>
              <a:off x="4814030" y="3231331"/>
              <a:ext cx="263681" cy="85786"/>
            </a:xfrm>
            <a:custGeom>
              <a:rect b="b" l="l" r="r" t="t"/>
              <a:pathLst>
                <a:path extrusionOk="0" h="2659" w="8173">
                  <a:moveTo>
                    <a:pt x="1874" y="1035"/>
                  </a:moveTo>
                  <a:lnTo>
                    <a:pt x="1874" y="1660"/>
                  </a:lnTo>
                  <a:lnTo>
                    <a:pt x="1250" y="1660"/>
                  </a:lnTo>
                  <a:lnTo>
                    <a:pt x="1250" y="1035"/>
                  </a:lnTo>
                  <a:close/>
                  <a:moveTo>
                    <a:pt x="4408" y="1035"/>
                  </a:moveTo>
                  <a:lnTo>
                    <a:pt x="4408" y="1660"/>
                  </a:lnTo>
                  <a:lnTo>
                    <a:pt x="2534" y="1660"/>
                  </a:lnTo>
                  <a:lnTo>
                    <a:pt x="2534" y="1035"/>
                  </a:lnTo>
                  <a:close/>
                  <a:moveTo>
                    <a:pt x="5657" y="1035"/>
                  </a:moveTo>
                  <a:lnTo>
                    <a:pt x="5657" y="1660"/>
                  </a:lnTo>
                  <a:lnTo>
                    <a:pt x="5032" y="1660"/>
                  </a:lnTo>
                  <a:lnTo>
                    <a:pt x="5032" y="1035"/>
                  </a:lnTo>
                  <a:close/>
                  <a:moveTo>
                    <a:pt x="6906" y="1035"/>
                  </a:moveTo>
                  <a:lnTo>
                    <a:pt x="6906" y="1660"/>
                  </a:lnTo>
                  <a:lnTo>
                    <a:pt x="6281" y="1660"/>
                  </a:lnTo>
                  <a:lnTo>
                    <a:pt x="6281" y="1035"/>
                  </a:lnTo>
                  <a:close/>
                  <a:moveTo>
                    <a:pt x="1" y="0"/>
                  </a:moveTo>
                  <a:lnTo>
                    <a:pt x="1" y="2659"/>
                  </a:lnTo>
                  <a:lnTo>
                    <a:pt x="8173" y="2659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1" name="Google Shape;3071;p81"/>
          <p:cNvGrpSpPr/>
          <p:nvPr/>
        </p:nvGrpSpPr>
        <p:grpSpPr>
          <a:xfrm>
            <a:off x="4025409" y="3274498"/>
            <a:ext cx="344822" cy="257906"/>
            <a:chOff x="4025405" y="3274498"/>
            <a:chExt cx="344822" cy="257906"/>
          </a:xfrm>
        </p:grpSpPr>
        <p:sp>
          <p:nvSpPr>
            <p:cNvPr id="3072" name="Google Shape;3072;p81"/>
            <p:cNvSpPr/>
            <p:nvPr/>
          </p:nvSpPr>
          <p:spPr>
            <a:xfrm>
              <a:off x="4039794" y="3274498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0"/>
                  </a:moveTo>
                  <a:lnTo>
                    <a:pt x="0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81"/>
            <p:cNvSpPr/>
            <p:nvPr/>
          </p:nvSpPr>
          <p:spPr>
            <a:xfrm>
              <a:off x="4088156" y="3274498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0"/>
                  </a:moveTo>
                  <a:lnTo>
                    <a:pt x="0" y="1017"/>
                  </a:lnTo>
                  <a:lnTo>
                    <a:pt x="856" y="1017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81"/>
            <p:cNvSpPr/>
            <p:nvPr/>
          </p:nvSpPr>
          <p:spPr>
            <a:xfrm>
              <a:off x="4135904" y="3274498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1" y="0"/>
                  </a:moveTo>
                  <a:lnTo>
                    <a:pt x="1" y="1017"/>
                  </a:lnTo>
                  <a:lnTo>
                    <a:pt x="6817" y="1017"/>
                  </a:lnTo>
                  <a:lnTo>
                    <a:pt x="68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81"/>
            <p:cNvSpPr/>
            <p:nvPr/>
          </p:nvSpPr>
          <p:spPr>
            <a:xfrm>
              <a:off x="4039794" y="3327441"/>
              <a:ext cx="316043" cy="163539"/>
            </a:xfrm>
            <a:custGeom>
              <a:rect b="b" l="l" r="r" t="t"/>
              <a:pathLst>
                <a:path extrusionOk="0" h="5069" w="9796">
                  <a:moveTo>
                    <a:pt x="3890" y="715"/>
                  </a:moveTo>
                  <a:lnTo>
                    <a:pt x="3890" y="1339"/>
                  </a:lnTo>
                  <a:lnTo>
                    <a:pt x="999" y="1339"/>
                  </a:lnTo>
                  <a:lnTo>
                    <a:pt x="999" y="715"/>
                  </a:lnTo>
                  <a:close/>
                  <a:moveTo>
                    <a:pt x="6566" y="715"/>
                  </a:moveTo>
                  <a:lnTo>
                    <a:pt x="6566" y="1339"/>
                  </a:lnTo>
                  <a:lnTo>
                    <a:pt x="4568" y="1339"/>
                  </a:lnTo>
                  <a:lnTo>
                    <a:pt x="4568" y="715"/>
                  </a:lnTo>
                  <a:close/>
                  <a:moveTo>
                    <a:pt x="3230" y="2035"/>
                  </a:moveTo>
                  <a:lnTo>
                    <a:pt x="3230" y="2677"/>
                  </a:lnTo>
                  <a:lnTo>
                    <a:pt x="999" y="2677"/>
                  </a:lnTo>
                  <a:lnTo>
                    <a:pt x="999" y="2035"/>
                  </a:lnTo>
                  <a:close/>
                  <a:moveTo>
                    <a:pt x="5888" y="2035"/>
                  </a:moveTo>
                  <a:lnTo>
                    <a:pt x="5888" y="2677"/>
                  </a:lnTo>
                  <a:lnTo>
                    <a:pt x="3890" y="2677"/>
                  </a:lnTo>
                  <a:lnTo>
                    <a:pt x="3890" y="2035"/>
                  </a:lnTo>
                  <a:close/>
                  <a:moveTo>
                    <a:pt x="8797" y="2035"/>
                  </a:moveTo>
                  <a:lnTo>
                    <a:pt x="8797" y="2677"/>
                  </a:lnTo>
                  <a:lnTo>
                    <a:pt x="6566" y="2677"/>
                  </a:lnTo>
                  <a:lnTo>
                    <a:pt x="6566" y="2035"/>
                  </a:lnTo>
                  <a:close/>
                  <a:moveTo>
                    <a:pt x="5228" y="3373"/>
                  </a:moveTo>
                  <a:lnTo>
                    <a:pt x="5228" y="3998"/>
                  </a:lnTo>
                  <a:lnTo>
                    <a:pt x="999" y="3998"/>
                  </a:lnTo>
                  <a:lnTo>
                    <a:pt x="999" y="3373"/>
                  </a:lnTo>
                  <a:close/>
                  <a:moveTo>
                    <a:pt x="7905" y="3373"/>
                  </a:moveTo>
                  <a:lnTo>
                    <a:pt x="7905" y="3998"/>
                  </a:lnTo>
                  <a:lnTo>
                    <a:pt x="5888" y="3998"/>
                  </a:lnTo>
                  <a:lnTo>
                    <a:pt x="5888" y="3373"/>
                  </a:lnTo>
                  <a:close/>
                  <a:moveTo>
                    <a:pt x="0" y="1"/>
                  </a:moveTo>
                  <a:lnTo>
                    <a:pt x="0" y="4711"/>
                  </a:lnTo>
                  <a:lnTo>
                    <a:pt x="3658" y="4711"/>
                  </a:lnTo>
                  <a:lnTo>
                    <a:pt x="4015" y="5068"/>
                  </a:lnTo>
                  <a:lnTo>
                    <a:pt x="5692" y="5068"/>
                  </a:lnTo>
                  <a:lnTo>
                    <a:pt x="6049" y="4711"/>
                  </a:lnTo>
                  <a:lnTo>
                    <a:pt x="9796" y="4711"/>
                  </a:lnTo>
                  <a:lnTo>
                    <a:pt x="97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81"/>
            <p:cNvSpPr/>
            <p:nvPr/>
          </p:nvSpPr>
          <p:spPr>
            <a:xfrm>
              <a:off x="4025405" y="3499561"/>
              <a:ext cx="344822" cy="32843"/>
            </a:xfrm>
            <a:custGeom>
              <a:rect b="b" l="l" r="r" t="t"/>
              <a:pathLst>
                <a:path extrusionOk="0" h="1018" w="10688">
                  <a:moveTo>
                    <a:pt x="0" y="1"/>
                  </a:moveTo>
                  <a:lnTo>
                    <a:pt x="0" y="358"/>
                  </a:lnTo>
                  <a:lnTo>
                    <a:pt x="678" y="1018"/>
                  </a:lnTo>
                  <a:lnTo>
                    <a:pt x="10010" y="1018"/>
                  </a:lnTo>
                  <a:lnTo>
                    <a:pt x="10688" y="358"/>
                  </a:lnTo>
                  <a:lnTo>
                    <a:pt x="10688" y="1"/>
                  </a:lnTo>
                  <a:lnTo>
                    <a:pt x="6834" y="1"/>
                  </a:lnTo>
                  <a:lnTo>
                    <a:pt x="6477" y="358"/>
                  </a:lnTo>
                  <a:lnTo>
                    <a:pt x="4282" y="358"/>
                  </a:lnTo>
                  <a:lnTo>
                    <a:pt x="3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7" name="Google Shape;3077;p81"/>
          <p:cNvGrpSpPr/>
          <p:nvPr/>
        </p:nvGrpSpPr>
        <p:grpSpPr>
          <a:xfrm>
            <a:off x="3352477" y="3231331"/>
            <a:ext cx="194027" cy="344273"/>
            <a:chOff x="3352474" y="3231331"/>
            <a:chExt cx="194027" cy="344273"/>
          </a:xfrm>
        </p:grpSpPr>
        <p:sp>
          <p:nvSpPr>
            <p:cNvPr id="3078" name="Google Shape;3078;p81"/>
            <p:cNvSpPr/>
            <p:nvPr/>
          </p:nvSpPr>
          <p:spPr>
            <a:xfrm>
              <a:off x="3352474" y="3231331"/>
              <a:ext cx="194027" cy="44361"/>
            </a:xfrm>
            <a:custGeom>
              <a:rect b="b" l="l" r="r" t="t"/>
              <a:pathLst>
                <a:path extrusionOk="0" h="1375" w="6014">
                  <a:moveTo>
                    <a:pt x="0" y="0"/>
                  </a:moveTo>
                  <a:lnTo>
                    <a:pt x="0" y="1017"/>
                  </a:lnTo>
                  <a:lnTo>
                    <a:pt x="1784" y="1017"/>
                  </a:lnTo>
                  <a:lnTo>
                    <a:pt x="2141" y="1374"/>
                  </a:lnTo>
                  <a:lnTo>
                    <a:pt x="3818" y="1374"/>
                  </a:lnTo>
                  <a:lnTo>
                    <a:pt x="4175" y="1017"/>
                  </a:lnTo>
                  <a:lnTo>
                    <a:pt x="6013" y="1017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81"/>
            <p:cNvSpPr/>
            <p:nvPr/>
          </p:nvSpPr>
          <p:spPr>
            <a:xfrm>
              <a:off x="3352474" y="3542761"/>
              <a:ext cx="194027" cy="32843"/>
            </a:xfrm>
            <a:custGeom>
              <a:rect b="b" l="l" r="r" t="t"/>
              <a:pathLst>
                <a:path extrusionOk="0" h="1018" w="6014">
                  <a:moveTo>
                    <a:pt x="0" y="0"/>
                  </a:moveTo>
                  <a:lnTo>
                    <a:pt x="0" y="1017"/>
                  </a:lnTo>
                  <a:lnTo>
                    <a:pt x="6013" y="1017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81"/>
            <p:cNvSpPr/>
            <p:nvPr/>
          </p:nvSpPr>
          <p:spPr>
            <a:xfrm>
              <a:off x="3352474" y="3284273"/>
              <a:ext cx="194027" cy="238355"/>
            </a:xfrm>
            <a:custGeom>
              <a:rect b="b" l="l" r="r" t="t"/>
              <a:pathLst>
                <a:path extrusionOk="0" h="7388" w="6014">
                  <a:moveTo>
                    <a:pt x="3337" y="1375"/>
                  </a:moveTo>
                  <a:lnTo>
                    <a:pt x="3337" y="1999"/>
                  </a:lnTo>
                  <a:lnTo>
                    <a:pt x="1338" y="1999"/>
                  </a:lnTo>
                  <a:lnTo>
                    <a:pt x="1338" y="1375"/>
                  </a:lnTo>
                  <a:close/>
                  <a:moveTo>
                    <a:pt x="4675" y="1375"/>
                  </a:moveTo>
                  <a:lnTo>
                    <a:pt x="4675" y="1999"/>
                  </a:lnTo>
                  <a:lnTo>
                    <a:pt x="3997" y="1999"/>
                  </a:lnTo>
                  <a:lnTo>
                    <a:pt x="3997" y="1375"/>
                  </a:lnTo>
                  <a:close/>
                  <a:moveTo>
                    <a:pt x="1999" y="2713"/>
                  </a:moveTo>
                  <a:lnTo>
                    <a:pt x="1999" y="3337"/>
                  </a:lnTo>
                  <a:lnTo>
                    <a:pt x="1338" y="3337"/>
                  </a:lnTo>
                  <a:lnTo>
                    <a:pt x="1338" y="2713"/>
                  </a:lnTo>
                  <a:close/>
                  <a:moveTo>
                    <a:pt x="4675" y="2713"/>
                  </a:moveTo>
                  <a:lnTo>
                    <a:pt x="4675" y="3337"/>
                  </a:lnTo>
                  <a:lnTo>
                    <a:pt x="2677" y="3337"/>
                  </a:lnTo>
                  <a:lnTo>
                    <a:pt x="2677" y="2713"/>
                  </a:lnTo>
                  <a:close/>
                  <a:moveTo>
                    <a:pt x="1999" y="4051"/>
                  </a:moveTo>
                  <a:lnTo>
                    <a:pt x="1999" y="4676"/>
                  </a:lnTo>
                  <a:lnTo>
                    <a:pt x="1338" y="4676"/>
                  </a:lnTo>
                  <a:lnTo>
                    <a:pt x="1338" y="4051"/>
                  </a:lnTo>
                  <a:close/>
                  <a:moveTo>
                    <a:pt x="4675" y="4051"/>
                  </a:moveTo>
                  <a:lnTo>
                    <a:pt x="4675" y="4676"/>
                  </a:lnTo>
                  <a:lnTo>
                    <a:pt x="2677" y="4676"/>
                  </a:lnTo>
                  <a:lnTo>
                    <a:pt x="2677" y="4051"/>
                  </a:lnTo>
                  <a:close/>
                  <a:moveTo>
                    <a:pt x="3337" y="5389"/>
                  </a:moveTo>
                  <a:lnTo>
                    <a:pt x="3337" y="6014"/>
                  </a:lnTo>
                  <a:lnTo>
                    <a:pt x="1338" y="6014"/>
                  </a:lnTo>
                  <a:lnTo>
                    <a:pt x="1338" y="5389"/>
                  </a:lnTo>
                  <a:close/>
                  <a:moveTo>
                    <a:pt x="4675" y="5389"/>
                  </a:moveTo>
                  <a:lnTo>
                    <a:pt x="4675" y="6014"/>
                  </a:lnTo>
                  <a:lnTo>
                    <a:pt x="3997" y="6014"/>
                  </a:lnTo>
                  <a:lnTo>
                    <a:pt x="3997" y="5389"/>
                  </a:lnTo>
                  <a:close/>
                  <a:moveTo>
                    <a:pt x="0" y="1"/>
                  </a:moveTo>
                  <a:lnTo>
                    <a:pt x="0" y="7388"/>
                  </a:lnTo>
                  <a:lnTo>
                    <a:pt x="6013" y="7388"/>
                  </a:lnTo>
                  <a:lnTo>
                    <a:pt x="6013" y="1"/>
                  </a:lnTo>
                  <a:lnTo>
                    <a:pt x="4479" y="1"/>
                  </a:lnTo>
                  <a:lnTo>
                    <a:pt x="4122" y="358"/>
                  </a:lnTo>
                  <a:lnTo>
                    <a:pt x="1927" y="358"/>
                  </a:lnTo>
                  <a:lnTo>
                    <a:pt x="15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1" name="Google Shape;3081;p81"/>
          <p:cNvGrpSpPr/>
          <p:nvPr/>
        </p:nvGrpSpPr>
        <p:grpSpPr>
          <a:xfrm>
            <a:off x="2528719" y="3252624"/>
            <a:ext cx="344854" cy="301654"/>
            <a:chOff x="2528716" y="3252624"/>
            <a:chExt cx="344854" cy="301654"/>
          </a:xfrm>
        </p:grpSpPr>
        <p:sp>
          <p:nvSpPr>
            <p:cNvPr id="3082" name="Google Shape;3082;p81"/>
            <p:cNvSpPr/>
            <p:nvPr/>
          </p:nvSpPr>
          <p:spPr>
            <a:xfrm>
              <a:off x="2624858" y="3414388"/>
              <a:ext cx="38005" cy="30520"/>
            </a:xfrm>
            <a:custGeom>
              <a:rect b="b" l="l" r="r" t="t"/>
              <a:pathLst>
                <a:path extrusionOk="0" h="946" w="1178">
                  <a:moveTo>
                    <a:pt x="1178" y="0"/>
                  </a:moveTo>
                  <a:cubicBezTo>
                    <a:pt x="981" y="36"/>
                    <a:pt x="785" y="72"/>
                    <a:pt x="625" y="125"/>
                  </a:cubicBezTo>
                  <a:cubicBezTo>
                    <a:pt x="143" y="286"/>
                    <a:pt x="18" y="428"/>
                    <a:pt x="0" y="482"/>
                  </a:cubicBezTo>
                  <a:cubicBezTo>
                    <a:pt x="18" y="518"/>
                    <a:pt x="143" y="678"/>
                    <a:pt x="625" y="821"/>
                  </a:cubicBezTo>
                  <a:cubicBezTo>
                    <a:pt x="785" y="874"/>
                    <a:pt x="981" y="928"/>
                    <a:pt x="1178" y="946"/>
                  </a:cubicBezTo>
                  <a:cubicBezTo>
                    <a:pt x="1160" y="803"/>
                    <a:pt x="1160" y="643"/>
                    <a:pt x="1160" y="482"/>
                  </a:cubicBezTo>
                  <a:cubicBezTo>
                    <a:pt x="1160" y="321"/>
                    <a:pt x="1160" y="161"/>
                    <a:pt x="1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81"/>
            <p:cNvSpPr/>
            <p:nvPr/>
          </p:nvSpPr>
          <p:spPr>
            <a:xfrm>
              <a:off x="2728453" y="3358542"/>
              <a:ext cx="43780" cy="43780"/>
            </a:xfrm>
            <a:custGeom>
              <a:rect b="b" l="l" r="r" t="t"/>
              <a:pathLst>
                <a:path extrusionOk="0" h="1357" w="1357">
                  <a:moveTo>
                    <a:pt x="1" y="0"/>
                  </a:moveTo>
                  <a:cubicBezTo>
                    <a:pt x="126" y="304"/>
                    <a:pt x="215" y="678"/>
                    <a:pt x="268" y="1089"/>
                  </a:cubicBezTo>
                  <a:cubicBezTo>
                    <a:pt x="679" y="1142"/>
                    <a:pt x="1036" y="1232"/>
                    <a:pt x="1357" y="1357"/>
                  </a:cubicBezTo>
                  <a:cubicBezTo>
                    <a:pt x="1107" y="732"/>
                    <a:pt x="607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81"/>
            <p:cNvSpPr/>
            <p:nvPr/>
          </p:nvSpPr>
          <p:spPr>
            <a:xfrm>
              <a:off x="2682414" y="3410936"/>
              <a:ext cx="37457" cy="37425"/>
            </a:xfrm>
            <a:custGeom>
              <a:rect b="b" l="l" r="r" t="t"/>
              <a:pathLst>
                <a:path extrusionOk="0" h="1160" w="1161">
                  <a:moveTo>
                    <a:pt x="571" y="0"/>
                  </a:moveTo>
                  <a:cubicBezTo>
                    <a:pt x="393" y="0"/>
                    <a:pt x="197" y="18"/>
                    <a:pt x="18" y="18"/>
                  </a:cubicBezTo>
                  <a:cubicBezTo>
                    <a:pt x="0" y="214"/>
                    <a:pt x="0" y="393"/>
                    <a:pt x="0" y="589"/>
                  </a:cubicBezTo>
                  <a:cubicBezTo>
                    <a:pt x="0" y="767"/>
                    <a:pt x="0" y="964"/>
                    <a:pt x="18" y="1142"/>
                  </a:cubicBezTo>
                  <a:cubicBezTo>
                    <a:pt x="197" y="1160"/>
                    <a:pt x="393" y="1160"/>
                    <a:pt x="571" y="1160"/>
                  </a:cubicBezTo>
                  <a:cubicBezTo>
                    <a:pt x="768" y="1160"/>
                    <a:pt x="946" y="1160"/>
                    <a:pt x="1142" y="1142"/>
                  </a:cubicBezTo>
                  <a:cubicBezTo>
                    <a:pt x="1142" y="964"/>
                    <a:pt x="1160" y="767"/>
                    <a:pt x="1160" y="589"/>
                  </a:cubicBezTo>
                  <a:cubicBezTo>
                    <a:pt x="1160" y="393"/>
                    <a:pt x="1142" y="214"/>
                    <a:pt x="1142" y="18"/>
                  </a:cubicBezTo>
                  <a:cubicBezTo>
                    <a:pt x="946" y="18"/>
                    <a:pt x="768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81"/>
            <p:cNvSpPr/>
            <p:nvPr/>
          </p:nvSpPr>
          <p:spPr>
            <a:xfrm>
              <a:off x="2624858" y="3252624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0"/>
                  </a:moveTo>
                  <a:lnTo>
                    <a:pt x="0" y="1017"/>
                  </a:lnTo>
                  <a:lnTo>
                    <a:pt x="7708" y="1017"/>
                  </a:lnTo>
                  <a:lnTo>
                    <a:pt x="7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81"/>
            <p:cNvSpPr/>
            <p:nvPr/>
          </p:nvSpPr>
          <p:spPr>
            <a:xfrm>
              <a:off x="2577077" y="3252624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0"/>
                  </a:moveTo>
                  <a:lnTo>
                    <a:pt x="0" y="1017"/>
                  </a:lnTo>
                  <a:lnTo>
                    <a:pt x="857" y="1017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81"/>
            <p:cNvSpPr/>
            <p:nvPr/>
          </p:nvSpPr>
          <p:spPr>
            <a:xfrm>
              <a:off x="2528716" y="3252624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0"/>
                  </a:moveTo>
                  <a:lnTo>
                    <a:pt x="0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81"/>
            <p:cNvSpPr/>
            <p:nvPr/>
          </p:nvSpPr>
          <p:spPr>
            <a:xfrm>
              <a:off x="2685285" y="3467912"/>
              <a:ext cx="31101" cy="38037"/>
            </a:xfrm>
            <a:custGeom>
              <a:rect b="b" l="l" r="r" t="t"/>
              <a:pathLst>
                <a:path extrusionOk="0" h="1179" w="964">
                  <a:moveTo>
                    <a:pt x="1" y="1"/>
                  </a:moveTo>
                  <a:lnTo>
                    <a:pt x="1" y="1"/>
                  </a:lnTo>
                  <a:cubicBezTo>
                    <a:pt x="36" y="197"/>
                    <a:pt x="90" y="393"/>
                    <a:pt x="143" y="554"/>
                  </a:cubicBezTo>
                  <a:cubicBezTo>
                    <a:pt x="286" y="1035"/>
                    <a:pt x="447" y="1160"/>
                    <a:pt x="482" y="1178"/>
                  </a:cubicBezTo>
                  <a:cubicBezTo>
                    <a:pt x="518" y="1160"/>
                    <a:pt x="679" y="1035"/>
                    <a:pt x="839" y="554"/>
                  </a:cubicBezTo>
                  <a:cubicBezTo>
                    <a:pt x="893" y="393"/>
                    <a:pt x="928" y="197"/>
                    <a:pt x="964" y="1"/>
                  </a:cubicBezTo>
                  <a:lnTo>
                    <a:pt x="964" y="1"/>
                  </a:lnTo>
                  <a:cubicBezTo>
                    <a:pt x="803" y="18"/>
                    <a:pt x="643" y="18"/>
                    <a:pt x="482" y="18"/>
                  </a:cubicBezTo>
                  <a:cubicBezTo>
                    <a:pt x="322" y="18"/>
                    <a:pt x="161" y="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81"/>
            <p:cNvSpPr/>
            <p:nvPr/>
          </p:nvSpPr>
          <p:spPr>
            <a:xfrm>
              <a:off x="2728453" y="3456975"/>
              <a:ext cx="43780" cy="43780"/>
            </a:xfrm>
            <a:custGeom>
              <a:rect b="b" l="l" r="r" t="t"/>
              <a:pathLst>
                <a:path extrusionOk="0" h="1357" w="1357">
                  <a:moveTo>
                    <a:pt x="1357" y="1"/>
                  </a:moveTo>
                  <a:lnTo>
                    <a:pt x="1357" y="1"/>
                  </a:lnTo>
                  <a:cubicBezTo>
                    <a:pt x="1036" y="125"/>
                    <a:pt x="679" y="215"/>
                    <a:pt x="268" y="286"/>
                  </a:cubicBezTo>
                  <a:cubicBezTo>
                    <a:pt x="215" y="679"/>
                    <a:pt x="126" y="1053"/>
                    <a:pt x="1" y="1357"/>
                  </a:cubicBezTo>
                  <a:cubicBezTo>
                    <a:pt x="607" y="1107"/>
                    <a:pt x="1107" y="625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81"/>
            <p:cNvSpPr/>
            <p:nvPr/>
          </p:nvSpPr>
          <p:spPr>
            <a:xfrm>
              <a:off x="2528716" y="3306147"/>
              <a:ext cx="344273" cy="248131"/>
            </a:xfrm>
            <a:custGeom>
              <a:rect b="b" l="l" r="r" t="t"/>
              <a:pathLst>
                <a:path extrusionOk="0" h="7691" w="10671">
                  <a:moveTo>
                    <a:pt x="5335" y="839"/>
                  </a:moveTo>
                  <a:cubicBezTo>
                    <a:pt x="6977" y="839"/>
                    <a:pt x="8315" y="2178"/>
                    <a:pt x="8315" y="3837"/>
                  </a:cubicBezTo>
                  <a:cubicBezTo>
                    <a:pt x="8315" y="5478"/>
                    <a:pt x="6977" y="6817"/>
                    <a:pt x="5335" y="6817"/>
                  </a:cubicBezTo>
                  <a:cubicBezTo>
                    <a:pt x="3694" y="6817"/>
                    <a:pt x="2356" y="5478"/>
                    <a:pt x="2356" y="3837"/>
                  </a:cubicBezTo>
                  <a:cubicBezTo>
                    <a:pt x="2356" y="2178"/>
                    <a:pt x="3694" y="839"/>
                    <a:pt x="5335" y="839"/>
                  </a:cubicBezTo>
                  <a:close/>
                  <a:moveTo>
                    <a:pt x="0" y="1"/>
                  </a:moveTo>
                  <a:lnTo>
                    <a:pt x="0" y="7691"/>
                  </a:lnTo>
                  <a:lnTo>
                    <a:pt x="10670" y="7691"/>
                  </a:lnTo>
                  <a:lnTo>
                    <a:pt x="106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81"/>
            <p:cNvSpPr/>
            <p:nvPr/>
          </p:nvSpPr>
          <p:spPr>
            <a:xfrm>
              <a:off x="2630020" y="3456975"/>
              <a:ext cx="43780" cy="43780"/>
            </a:xfrm>
            <a:custGeom>
              <a:rect b="b" l="l" r="r" t="t"/>
              <a:pathLst>
                <a:path extrusionOk="0" h="1357" w="1357">
                  <a:moveTo>
                    <a:pt x="1" y="1"/>
                  </a:moveTo>
                  <a:lnTo>
                    <a:pt x="1" y="1"/>
                  </a:lnTo>
                  <a:cubicBezTo>
                    <a:pt x="250" y="625"/>
                    <a:pt x="732" y="1107"/>
                    <a:pt x="1357" y="1357"/>
                  </a:cubicBezTo>
                  <a:cubicBezTo>
                    <a:pt x="1232" y="1053"/>
                    <a:pt x="1143" y="679"/>
                    <a:pt x="1071" y="286"/>
                  </a:cubicBezTo>
                  <a:cubicBezTo>
                    <a:pt x="679" y="215"/>
                    <a:pt x="304" y="12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81"/>
            <p:cNvSpPr/>
            <p:nvPr/>
          </p:nvSpPr>
          <p:spPr>
            <a:xfrm>
              <a:off x="2630020" y="3358542"/>
              <a:ext cx="43780" cy="43780"/>
            </a:xfrm>
            <a:custGeom>
              <a:rect b="b" l="l" r="r" t="t"/>
              <a:pathLst>
                <a:path extrusionOk="0" h="1357" w="1357">
                  <a:moveTo>
                    <a:pt x="1357" y="0"/>
                  </a:moveTo>
                  <a:cubicBezTo>
                    <a:pt x="732" y="250"/>
                    <a:pt x="250" y="732"/>
                    <a:pt x="1" y="1357"/>
                  </a:cubicBezTo>
                  <a:cubicBezTo>
                    <a:pt x="304" y="1232"/>
                    <a:pt x="679" y="1142"/>
                    <a:pt x="1071" y="1089"/>
                  </a:cubicBezTo>
                  <a:cubicBezTo>
                    <a:pt x="1143" y="678"/>
                    <a:pt x="1232" y="304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81"/>
            <p:cNvSpPr/>
            <p:nvPr/>
          </p:nvSpPr>
          <p:spPr>
            <a:xfrm>
              <a:off x="2685285" y="3353928"/>
              <a:ext cx="31101" cy="37457"/>
            </a:xfrm>
            <a:custGeom>
              <a:rect b="b" l="l" r="r" t="t"/>
              <a:pathLst>
                <a:path extrusionOk="0" h="1161" w="964">
                  <a:moveTo>
                    <a:pt x="482" y="1"/>
                  </a:moveTo>
                  <a:cubicBezTo>
                    <a:pt x="447" y="1"/>
                    <a:pt x="286" y="126"/>
                    <a:pt x="143" y="607"/>
                  </a:cubicBezTo>
                  <a:cubicBezTo>
                    <a:pt x="90" y="768"/>
                    <a:pt x="36" y="964"/>
                    <a:pt x="1" y="1161"/>
                  </a:cubicBezTo>
                  <a:cubicBezTo>
                    <a:pt x="161" y="1143"/>
                    <a:pt x="322" y="1143"/>
                    <a:pt x="482" y="1143"/>
                  </a:cubicBezTo>
                  <a:cubicBezTo>
                    <a:pt x="643" y="1143"/>
                    <a:pt x="803" y="1143"/>
                    <a:pt x="964" y="1161"/>
                  </a:cubicBezTo>
                  <a:cubicBezTo>
                    <a:pt x="928" y="964"/>
                    <a:pt x="893" y="768"/>
                    <a:pt x="839" y="607"/>
                  </a:cubicBezTo>
                  <a:cubicBezTo>
                    <a:pt x="679" y="126"/>
                    <a:pt x="518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81"/>
            <p:cNvSpPr/>
            <p:nvPr/>
          </p:nvSpPr>
          <p:spPr>
            <a:xfrm>
              <a:off x="2739390" y="3414388"/>
              <a:ext cx="37457" cy="30520"/>
            </a:xfrm>
            <a:custGeom>
              <a:rect b="b" l="l" r="r" t="t"/>
              <a:pathLst>
                <a:path extrusionOk="0" h="946" w="1161">
                  <a:moveTo>
                    <a:pt x="1" y="0"/>
                  </a:moveTo>
                  <a:cubicBezTo>
                    <a:pt x="1" y="161"/>
                    <a:pt x="19" y="321"/>
                    <a:pt x="19" y="482"/>
                  </a:cubicBezTo>
                  <a:cubicBezTo>
                    <a:pt x="19" y="625"/>
                    <a:pt x="1" y="785"/>
                    <a:pt x="1" y="946"/>
                  </a:cubicBezTo>
                  <a:cubicBezTo>
                    <a:pt x="197" y="910"/>
                    <a:pt x="375" y="874"/>
                    <a:pt x="554" y="821"/>
                  </a:cubicBezTo>
                  <a:cubicBezTo>
                    <a:pt x="1036" y="678"/>
                    <a:pt x="1160" y="518"/>
                    <a:pt x="1160" y="482"/>
                  </a:cubicBezTo>
                  <a:cubicBezTo>
                    <a:pt x="1160" y="428"/>
                    <a:pt x="1036" y="286"/>
                    <a:pt x="554" y="125"/>
                  </a:cubicBezTo>
                  <a:cubicBezTo>
                    <a:pt x="375" y="72"/>
                    <a:pt x="197" y="3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5" name="Google Shape;3095;p81"/>
          <p:cNvGrpSpPr/>
          <p:nvPr/>
        </p:nvGrpSpPr>
        <p:grpSpPr>
          <a:xfrm>
            <a:off x="1801103" y="3231331"/>
            <a:ext cx="302816" cy="344273"/>
            <a:chOff x="1801099" y="3231331"/>
            <a:chExt cx="302816" cy="344273"/>
          </a:xfrm>
        </p:grpSpPr>
        <p:sp>
          <p:nvSpPr>
            <p:cNvPr id="3096" name="Google Shape;3096;p81"/>
            <p:cNvSpPr/>
            <p:nvPr/>
          </p:nvSpPr>
          <p:spPr>
            <a:xfrm>
              <a:off x="1801099" y="3391933"/>
              <a:ext cx="302816" cy="130695"/>
            </a:xfrm>
            <a:custGeom>
              <a:rect b="b" l="l" r="r" t="t"/>
              <a:pathLst>
                <a:path extrusionOk="0" h="4051" w="9386">
                  <a:moveTo>
                    <a:pt x="4693" y="768"/>
                  </a:moveTo>
                  <a:lnTo>
                    <a:pt x="4693" y="1392"/>
                  </a:lnTo>
                  <a:lnTo>
                    <a:pt x="4211" y="1392"/>
                  </a:lnTo>
                  <a:lnTo>
                    <a:pt x="4211" y="3283"/>
                  </a:lnTo>
                  <a:lnTo>
                    <a:pt x="3587" y="3283"/>
                  </a:lnTo>
                  <a:lnTo>
                    <a:pt x="3587" y="1392"/>
                  </a:lnTo>
                  <a:lnTo>
                    <a:pt x="3141" y="1392"/>
                  </a:lnTo>
                  <a:lnTo>
                    <a:pt x="3141" y="768"/>
                  </a:lnTo>
                  <a:close/>
                  <a:moveTo>
                    <a:pt x="7155" y="768"/>
                  </a:moveTo>
                  <a:lnTo>
                    <a:pt x="7155" y="3283"/>
                  </a:lnTo>
                  <a:lnTo>
                    <a:pt x="6531" y="3283"/>
                  </a:lnTo>
                  <a:lnTo>
                    <a:pt x="6531" y="1999"/>
                  </a:lnTo>
                  <a:lnTo>
                    <a:pt x="6138" y="2552"/>
                  </a:lnTo>
                  <a:lnTo>
                    <a:pt x="5746" y="1999"/>
                  </a:lnTo>
                  <a:lnTo>
                    <a:pt x="5746" y="3283"/>
                  </a:lnTo>
                  <a:lnTo>
                    <a:pt x="5121" y="3283"/>
                  </a:lnTo>
                  <a:lnTo>
                    <a:pt x="5121" y="768"/>
                  </a:lnTo>
                  <a:lnTo>
                    <a:pt x="5638" y="768"/>
                  </a:lnTo>
                  <a:lnTo>
                    <a:pt x="6138" y="1481"/>
                  </a:lnTo>
                  <a:lnTo>
                    <a:pt x="6638" y="768"/>
                  </a:lnTo>
                  <a:close/>
                  <a:moveTo>
                    <a:pt x="8404" y="768"/>
                  </a:moveTo>
                  <a:lnTo>
                    <a:pt x="8404" y="2677"/>
                  </a:lnTo>
                  <a:lnTo>
                    <a:pt x="8725" y="2677"/>
                  </a:lnTo>
                  <a:lnTo>
                    <a:pt x="8725" y="3283"/>
                  </a:lnTo>
                  <a:lnTo>
                    <a:pt x="7780" y="3283"/>
                  </a:lnTo>
                  <a:lnTo>
                    <a:pt x="7780" y="768"/>
                  </a:lnTo>
                  <a:close/>
                  <a:moveTo>
                    <a:pt x="2712" y="768"/>
                  </a:moveTo>
                  <a:lnTo>
                    <a:pt x="2712" y="3283"/>
                  </a:lnTo>
                  <a:lnTo>
                    <a:pt x="2088" y="3283"/>
                  </a:lnTo>
                  <a:lnTo>
                    <a:pt x="2088" y="2338"/>
                  </a:lnTo>
                  <a:lnTo>
                    <a:pt x="1463" y="2338"/>
                  </a:lnTo>
                  <a:lnTo>
                    <a:pt x="1463" y="3301"/>
                  </a:lnTo>
                  <a:lnTo>
                    <a:pt x="839" y="3301"/>
                  </a:lnTo>
                  <a:lnTo>
                    <a:pt x="839" y="768"/>
                  </a:lnTo>
                  <a:lnTo>
                    <a:pt x="1463" y="768"/>
                  </a:lnTo>
                  <a:lnTo>
                    <a:pt x="1463" y="1713"/>
                  </a:lnTo>
                  <a:lnTo>
                    <a:pt x="2088" y="1713"/>
                  </a:lnTo>
                  <a:lnTo>
                    <a:pt x="2088" y="768"/>
                  </a:lnTo>
                  <a:close/>
                  <a:moveTo>
                    <a:pt x="0" y="0"/>
                  </a:moveTo>
                  <a:lnTo>
                    <a:pt x="0" y="4051"/>
                  </a:lnTo>
                  <a:lnTo>
                    <a:pt x="9385" y="4051"/>
                  </a:lnTo>
                  <a:lnTo>
                    <a:pt x="93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81"/>
            <p:cNvSpPr/>
            <p:nvPr/>
          </p:nvSpPr>
          <p:spPr>
            <a:xfrm>
              <a:off x="2038261" y="3241106"/>
              <a:ext cx="44361" cy="44361"/>
            </a:xfrm>
            <a:custGeom>
              <a:rect b="b" l="l" r="r" t="t"/>
              <a:pathLst>
                <a:path extrusionOk="0" h="1375" w="1375">
                  <a:moveTo>
                    <a:pt x="0" y="1"/>
                  </a:moveTo>
                  <a:lnTo>
                    <a:pt x="0" y="1374"/>
                  </a:lnTo>
                  <a:lnTo>
                    <a:pt x="1374" y="13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81"/>
            <p:cNvSpPr/>
            <p:nvPr/>
          </p:nvSpPr>
          <p:spPr>
            <a:xfrm>
              <a:off x="1812617" y="3542761"/>
              <a:ext cx="279780" cy="32843"/>
            </a:xfrm>
            <a:custGeom>
              <a:rect b="b" l="l" r="r" t="t"/>
              <a:pathLst>
                <a:path extrusionOk="0" h="1018" w="8672">
                  <a:moveTo>
                    <a:pt x="0" y="0"/>
                  </a:moveTo>
                  <a:lnTo>
                    <a:pt x="0" y="1017"/>
                  </a:lnTo>
                  <a:lnTo>
                    <a:pt x="8672" y="1017"/>
                  </a:lnTo>
                  <a:lnTo>
                    <a:pt x="8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81"/>
            <p:cNvSpPr/>
            <p:nvPr/>
          </p:nvSpPr>
          <p:spPr>
            <a:xfrm>
              <a:off x="1812617" y="3231331"/>
              <a:ext cx="279780" cy="140471"/>
            </a:xfrm>
            <a:custGeom>
              <a:rect b="b" l="l" r="r" t="t"/>
              <a:pathLst>
                <a:path extrusionOk="0" h="4354" w="8672">
                  <a:moveTo>
                    <a:pt x="5335" y="1677"/>
                  </a:moveTo>
                  <a:lnTo>
                    <a:pt x="5335" y="2320"/>
                  </a:lnTo>
                  <a:lnTo>
                    <a:pt x="1338" y="2320"/>
                  </a:lnTo>
                  <a:lnTo>
                    <a:pt x="1338" y="1677"/>
                  </a:lnTo>
                  <a:close/>
                  <a:moveTo>
                    <a:pt x="7351" y="3016"/>
                  </a:moveTo>
                  <a:lnTo>
                    <a:pt x="7351" y="3640"/>
                  </a:lnTo>
                  <a:lnTo>
                    <a:pt x="1338" y="3640"/>
                  </a:lnTo>
                  <a:lnTo>
                    <a:pt x="1338" y="3016"/>
                  </a:lnTo>
                  <a:close/>
                  <a:moveTo>
                    <a:pt x="0" y="0"/>
                  </a:moveTo>
                  <a:lnTo>
                    <a:pt x="0" y="4354"/>
                  </a:lnTo>
                  <a:lnTo>
                    <a:pt x="8672" y="4354"/>
                  </a:lnTo>
                  <a:lnTo>
                    <a:pt x="8672" y="2320"/>
                  </a:lnTo>
                  <a:lnTo>
                    <a:pt x="6370" y="2320"/>
                  </a:lnTo>
                  <a:lnTo>
                    <a:pt x="6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0" name="Google Shape;3100;p81"/>
          <p:cNvGrpSpPr/>
          <p:nvPr/>
        </p:nvGrpSpPr>
        <p:grpSpPr>
          <a:xfrm>
            <a:off x="1032029" y="3231331"/>
            <a:ext cx="344854" cy="344273"/>
            <a:chOff x="1032026" y="3231331"/>
            <a:chExt cx="344854" cy="344273"/>
          </a:xfrm>
        </p:grpSpPr>
        <p:sp>
          <p:nvSpPr>
            <p:cNvPr id="3101" name="Google Shape;3101;p81"/>
            <p:cNvSpPr/>
            <p:nvPr/>
          </p:nvSpPr>
          <p:spPr>
            <a:xfrm>
              <a:off x="1174207" y="3231331"/>
              <a:ext cx="141632" cy="24197"/>
            </a:xfrm>
            <a:custGeom>
              <a:rect b="b" l="l" r="r" t="t"/>
              <a:pathLst>
                <a:path extrusionOk="0" h="750" w="4390">
                  <a:moveTo>
                    <a:pt x="1" y="0"/>
                  </a:moveTo>
                  <a:lnTo>
                    <a:pt x="1" y="750"/>
                  </a:lnTo>
                  <a:lnTo>
                    <a:pt x="4390" y="750"/>
                  </a:lnTo>
                  <a:lnTo>
                    <a:pt x="43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81"/>
            <p:cNvSpPr/>
            <p:nvPr/>
          </p:nvSpPr>
          <p:spPr>
            <a:xfrm>
              <a:off x="1133911" y="3231331"/>
              <a:ext cx="20196" cy="24197"/>
            </a:xfrm>
            <a:custGeom>
              <a:rect b="b" l="l" r="r" t="t"/>
              <a:pathLst>
                <a:path extrusionOk="0" h="750" w="626">
                  <a:moveTo>
                    <a:pt x="1" y="0"/>
                  </a:moveTo>
                  <a:lnTo>
                    <a:pt x="1" y="750"/>
                  </a:lnTo>
                  <a:lnTo>
                    <a:pt x="625" y="750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81"/>
            <p:cNvSpPr/>
            <p:nvPr/>
          </p:nvSpPr>
          <p:spPr>
            <a:xfrm>
              <a:off x="1092454" y="3275659"/>
              <a:ext cx="223386" cy="138180"/>
            </a:xfrm>
            <a:custGeom>
              <a:rect b="b" l="l" r="r" t="t"/>
              <a:pathLst>
                <a:path extrusionOk="0" h="4283" w="6924">
                  <a:moveTo>
                    <a:pt x="3730" y="785"/>
                  </a:moveTo>
                  <a:lnTo>
                    <a:pt x="4301" y="1035"/>
                  </a:lnTo>
                  <a:lnTo>
                    <a:pt x="3213" y="3390"/>
                  </a:lnTo>
                  <a:lnTo>
                    <a:pt x="2642" y="3123"/>
                  </a:lnTo>
                  <a:lnTo>
                    <a:pt x="3730" y="785"/>
                  </a:lnTo>
                  <a:close/>
                  <a:moveTo>
                    <a:pt x="2267" y="750"/>
                  </a:moveTo>
                  <a:lnTo>
                    <a:pt x="2267" y="1374"/>
                  </a:lnTo>
                  <a:lnTo>
                    <a:pt x="2124" y="1374"/>
                  </a:lnTo>
                  <a:cubicBezTo>
                    <a:pt x="2017" y="1374"/>
                    <a:pt x="1928" y="1463"/>
                    <a:pt x="1928" y="1570"/>
                  </a:cubicBezTo>
                  <a:cubicBezTo>
                    <a:pt x="1928" y="1767"/>
                    <a:pt x="1857" y="1945"/>
                    <a:pt x="1749" y="2088"/>
                  </a:cubicBezTo>
                  <a:cubicBezTo>
                    <a:pt x="1857" y="2230"/>
                    <a:pt x="1928" y="2409"/>
                    <a:pt x="1928" y="2587"/>
                  </a:cubicBezTo>
                  <a:cubicBezTo>
                    <a:pt x="1928" y="2712"/>
                    <a:pt x="2017" y="2801"/>
                    <a:pt x="2124" y="2801"/>
                  </a:cubicBezTo>
                  <a:lnTo>
                    <a:pt x="2267" y="2801"/>
                  </a:lnTo>
                  <a:lnTo>
                    <a:pt x="2267" y="3426"/>
                  </a:lnTo>
                  <a:lnTo>
                    <a:pt x="2124" y="3426"/>
                  </a:lnTo>
                  <a:cubicBezTo>
                    <a:pt x="1678" y="3426"/>
                    <a:pt x="1303" y="3051"/>
                    <a:pt x="1303" y="2605"/>
                  </a:cubicBezTo>
                  <a:cubicBezTo>
                    <a:pt x="1303" y="2480"/>
                    <a:pt x="1214" y="2391"/>
                    <a:pt x="1089" y="2391"/>
                  </a:cubicBezTo>
                  <a:lnTo>
                    <a:pt x="964" y="2391"/>
                  </a:lnTo>
                  <a:lnTo>
                    <a:pt x="964" y="1767"/>
                  </a:lnTo>
                  <a:lnTo>
                    <a:pt x="1089" y="1767"/>
                  </a:lnTo>
                  <a:cubicBezTo>
                    <a:pt x="1214" y="1767"/>
                    <a:pt x="1303" y="1677"/>
                    <a:pt x="1303" y="1570"/>
                  </a:cubicBezTo>
                  <a:cubicBezTo>
                    <a:pt x="1303" y="1124"/>
                    <a:pt x="1678" y="750"/>
                    <a:pt x="2124" y="750"/>
                  </a:cubicBezTo>
                  <a:close/>
                  <a:moveTo>
                    <a:pt x="4854" y="750"/>
                  </a:moveTo>
                  <a:cubicBezTo>
                    <a:pt x="5300" y="750"/>
                    <a:pt x="5675" y="1124"/>
                    <a:pt x="5675" y="1570"/>
                  </a:cubicBezTo>
                  <a:cubicBezTo>
                    <a:pt x="5675" y="1677"/>
                    <a:pt x="5764" y="1767"/>
                    <a:pt x="5889" y="1767"/>
                  </a:cubicBezTo>
                  <a:lnTo>
                    <a:pt x="6014" y="1767"/>
                  </a:lnTo>
                  <a:lnTo>
                    <a:pt x="6014" y="2391"/>
                  </a:lnTo>
                  <a:lnTo>
                    <a:pt x="5889" y="2391"/>
                  </a:lnTo>
                  <a:cubicBezTo>
                    <a:pt x="5764" y="2391"/>
                    <a:pt x="5675" y="2480"/>
                    <a:pt x="5675" y="2605"/>
                  </a:cubicBezTo>
                  <a:cubicBezTo>
                    <a:pt x="5675" y="3051"/>
                    <a:pt x="5300" y="3426"/>
                    <a:pt x="4854" y="3426"/>
                  </a:cubicBezTo>
                  <a:lnTo>
                    <a:pt x="4711" y="3426"/>
                  </a:lnTo>
                  <a:lnTo>
                    <a:pt x="4711" y="2801"/>
                  </a:lnTo>
                  <a:lnTo>
                    <a:pt x="4854" y="2801"/>
                  </a:lnTo>
                  <a:cubicBezTo>
                    <a:pt x="4961" y="2801"/>
                    <a:pt x="5050" y="2712"/>
                    <a:pt x="5050" y="2587"/>
                  </a:cubicBezTo>
                  <a:cubicBezTo>
                    <a:pt x="5050" y="2409"/>
                    <a:pt x="5122" y="2230"/>
                    <a:pt x="5229" y="2088"/>
                  </a:cubicBezTo>
                  <a:cubicBezTo>
                    <a:pt x="5122" y="1945"/>
                    <a:pt x="5050" y="1767"/>
                    <a:pt x="5050" y="1570"/>
                  </a:cubicBezTo>
                  <a:cubicBezTo>
                    <a:pt x="5050" y="1463"/>
                    <a:pt x="4961" y="1374"/>
                    <a:pt x="4854" y="1374"/>
                  </a:cubicBezTo>
                  <a:lnTo>
                    <a:pt x="4711" y="1374"/>
                  </a:lnTo>
                  <a:lnTo>
                    <a:pt x="4711" y="750"/>
                  </a:lnTo>
                  <a:close/>
                  <a:moveTo>
                    <a:pt x="1" y="0"/>
                  </a:moveTo>
                  <a:lnTo>
                    <a:pt x="1" y="4282"/>
                  </a:lnTo>
                  <a:lnTo>
                    <a:pt x="6924" y="4282"/>
                  </a:lnTo>
                  <a:lnTo>
                    <a:pt x="6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81"/>
            <p:cNvSpPr/>
            <p:nvPr/>
          </p:nvSpPr>
          <p:spPr>
            <a:xfrm>
              <a:off x="1092454" y="3231331"/>
              <a:ext cx="20196" cy="24197"/>
            </a:xfrm>
            <a:custGeom>
              <a:rect b="b" l="l" r="r" t="t"/>
              <a:pathLst>
                <a:path extrusionOk="0" h="750" w="626">
                  <a:moveTo>
                    <a:pt x="1" y="0"/>
                  </a:moveTo>
                  <a:lnTo>
                    <a:pt x="1" y="750"/>
                  </a:lnTo>
                  <a:lnTo>
                    <a:pt x="625" y="750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81"/>
            <p:cNvSpPr/>
            <p:nvPr/>
          </p:nvSpPr>
          <p:spPr>
            <a:xfrm>
              <a:off x="1032026" y="3494399"/>
              <a:ext cx="344854" cy="81205"/>
            </a:xfrm>
            <a:custGeom>
              <a:rect b="b" l="l" r="r" t="t"/>
              <a:pathLst>
                <a:path extrusionOk="0" h="2517" w="10689">
                  <a:moveTo>
                    <a:pt x="0" y="0"/>
                  </a:moveTo>
                  <a:lnTo>
                    <a:pt x="0" y="1178"/>
                  </a:lnTo>
                  <a:lnTo>
                    <a:pt x="4408" y="1178"/>
                  </a:lnTo>
                  <a:lnTo>
                    <a:pt x="4408" y="1892"/>
                  </a:lnTo>
                  <a:lnTo>
                    <a:pt x="2837" y="1892"/>
                  </a:lnTo>
                  <a:lnTo>
                    <a:pt x="2837" y="2516"/>
                  </a:lnTo>
                  <a:lnTo>
                    <a:pt x="7869" y="2516"/>
                  </a:lnTo>
                  <a:lnTo>
                    <a:pt x="7869" y="1892"/>
                  </a:lnTo>
                  <a:lnTo>
                    <a:pt x="6281" y="1892"/>
                  </a:lnTo>
                  <a:lnTo>
                    <a:pt x="6281" y="1178"/>
                  </a:lnTo>
                  <a:lnTo>
                    <a:pt x="10688" y="1178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81"/>
            <p:cNvSpPr/>
            <p:nvPr/>
          </p:nvSpPr>
          <p:spPr>
            <a:xfrm>
              <a:off x="1032026" y="3275659"/>
              <a:ext cx="344854" cy="198608"/>
            </a:xfrm>
            <a:custGeom>
              <a:rect b="b" l="l" r="r" t="t"/>
              <a:pathLst>
                <a:path extrusionOk="0" h="6156" w="10689">
                  <a:moveTo>
                    <a:pt x="0" y="0"/>
                  </a:moveTo>
                  <a:lnTo>
                    <a:pt x="0" y="6156"/>
                  </a:lnTo>
                  <a:lnTo>
                    <a:pt x="10688" y="6156"/>
                  </a:lnTo>
                  <a:lnTo>
                    <a:pt x="10688" y="0"/>
                  </a:lnTo>
                  <a:lnTo>
                    <a:pt x="9421" y="0"/>
                  </a:lnTo>
                  <a:lnTo>
                    <a:pt x="9421" y="4907"/>
                  </a:lnTo>
                  <a:lnTo>
                    <a:pt x="1249" y="4907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7" name="Google Shape;3107;p81"/>
          <p:cNvGrpSpPr/>
          <p:nvPr/>
        </p:nvGrpSpPr>
        <p:grpSpPr>
          <a:xfrm>
            <a:off x="7039501" y="2684449"/>
            <a:ext cx="302816" cy="344273"/>
            <a:chOff x="7039497" y="2684449"/>
            <a:chExt cx="302816" cy="344273"/>
          </a:xfrm>
        </p:grpSpPr>
        <p:sp>
          <p:nvSpPr>
            <p:cNvPr id="3108" name="Google Shape;3108;p81"/>
            <p:cNvSpPr/>
            <p:nvPr/>
          </p:nvSpPr>
          <p:spPr>
            <a:xfrm>
              <a:off x="7039497" y="2845052"/>
              <a:ext cx="302816" cy="130728"/>
            </a:xfrm>
            <a:custGeom>
              <a:rect b="b" l="l" r="r" t="t"/>
              <a:pathLst>
                <a:path extrusionOk="0" h="4052" w="9386">
                  <a:moveTo>
                    <a:pt x="3373" y="804"/>
                  </a:moveTo>
                  <a:lnTo>
                    <a:pt x="3373" y="1428"/>
                  </a:lnTo>
                  <a:lnTo>
                    <a:pt x="3069" y="1428"/>
                  </a:lnTo>
                  <a:cubicBezTo>
                    <a:pt x="2730" y="1428"/>
                    <a:pt x="2445" y="1696"/>
                    <a:pt x="2427" y="2035"/>
                  </a:cubicBezTo>
                  <a:cubicBezTo>
                    <a:pt x="2427" y="2374"/>
                    <a:pt x="2695" y="2677"/>
                    <a:pt x="3051" y="2677"/>
                  </a:cubicBezTo>
                  <a:lnTo>
                    <a:pt x="3373" y="2677"/>
                  </a:lnTo>
                  <a:lnTo>
                    <a:pt x="3373" y="3302"/>
                  </a:lnTo>
                  <a:lnTo>
                    <a:pt x="3069" y="3302"/>
                  </a:lnTo>
                  <a:cubicBezTo>
                    <a:pt x="2391" y="3302"/>
                    <a:pt x="1820" y="2749"/>
                    <a:pt x="1802" y="2071"/>
                  </a:cubicBezTo>
                  <a:cubicBezTo>
                    <a:pt x="1785" y="1375"/>
                    <a:pt x="2356" y="804"/>
                    <a:pt x="3051" y="804"/>
                  </a:cubicBezTo>
                  <a:close/>
                  <a:moveTo>
                    <a:pt x="5442" y="804"/>
                  </a:moveTo>
                  <a:lnTo>
                    <a:pt x="5442" y="1428"/>
                  </a:lnTo>
                  <a:lnTo>
                    <a:pt x="4550" y="1446"/>
                  </a:lnTo>
                  <a:lnTo>
                    <a:pt x="4532" y="1446"/>
                  </a:lnTo>
                  <a:cubicBezTo>
                    <a:pt x="4479" y="1446"/>
                    <a:pt x="4443" y="1464"/>
                    <a:pt x="4425" y="1482"/>
                  </a:cubicBezTo>
                  <a:cubicBezTo>
                    <a:pt x="4425" y="1500"/>
                    <a:pt x="4407" y="1517"/>
                    <a:pt x="4390" y="1553"/>
                  </a:cubicBezTo>
                  <a:cubicBezTo>
                    <a:pt x="4372" y="1642"/>
                    <a:pt x="4443" y="1732"/>
                    <a:pt x="4550" y="1732"/>
                  </a:cubicBezTo>
                  <a:lnTo>
                    <a:pt x="4836" y="1732"/>
                  </a:lnTo>
                  <a:cubicBezTo>
                    <a:pt x="5264" y="1732"/>
                    <a:pt x="5621" y="2071"/>
                    <a:pt x="5639" y="2499"/>
                  </a:cubicBezTo>
                  <a:cubicBezTo>
                    <a:pt x="5656" y="2945"/>
                    <a:pt x="5300" y="3302"/>
                    <a:pt x="4853" y="3302"/>
                  </a:cubicBezTo>
                  <a:lnTo>
                    <a:pt x="3944" y="3302"/>
                  </a:lnTo>
                  <a:lnTo>
                    <a:pt x="3944" y="2677"/>
                  </a:lnTo>
                  <a:lnTo>
                    <a:pt x="4836" y="2677"/>
                  </a:lnTo>
                  <a:cubicBezTo>
                    <a:pt x="4925" y="2677"/>
                    <a:pt x="4996" y="2606"/>
                    <a:pt x="4996" y="2535"/>
                  </a:cubicBezTo>
                  <a:cubicBezTo>
                    <a:pt x="5014" y="2445"/>
                    <a:pt x="4943" y="2356"/>
                    <a:pt x="4853" y="2356"/>
                  </a:cubicBezTo>
                  <a:lnTo>
                    <a:pt x="4568" y="2356"/>
                  </a:lnTo>
                  <a:cubicBezTo>
                    <a:pt x="4122" y="2356"/>
                    <a:pt x="3747" y="1999"/>
                    <a:pt x="3765" y="1553"/>
                  </a:cubicBezTo>
                  <a:cubicBezTo>
                    <a:pt x="3765" y="1357"/>
                    <a:pt x="3854" y="1161"/>
                    <a:pt x="3997" y="1018"/>
                  </a:cubicBezTo>
                  <a:cubicBezTo>
                    <a:pt x="4140" y="875"/>
                    <a:pt x="4336" y="804"/>
                    <a:pt x="4550" y="804"/>
                  </a:cubicBezTo>
                  <a:close/>
                  <a:moveTo>
                    <a:pt x="7601" y="804"/>
                  </a:moveTo>
                  <a:lnTo>
                    <a:pt x="7601" y="1428"/>
                  </a:lnTo>
                  <a:lnTo>
                    <a:pt x="6673" y="1446"/>
                  </a:lnTo>
                  <a:cubicBezTo>
                    <a:pt x="6620" y="1446"/>
                    <a:pt x="6584" y="1464"/>
                    <a:pt x="6566" y="1482"/>
                  </a:cubicBezTo>
                  <a:cubicBezTo>
                    <a:pt x="6549" y="1500"/>
                    <a:pt x="6531" y="1517"/>
                    <a:pt x="6531" y="1553"/>
                  </a:cubicBezTo>
                  <a:cubicBezTo>
                    <a:pt x="6513" y="1642"/>
                    <a:pt x="6584" y="1732"/>
                    <a:pt x="6673" y="1732"/>
                  </a:cubicBezTo>
                  <a:lnTo>
                    <a:pt x="6959" y="1732"/>
                  </a:lnTo>
                  <a:cubicBezTo>
                    <a:pt x="7387" y="1732"/>
                    <a:pt x="7762" y="2071"/>
                    <a:pt x="7762" y="2499"/>
                  </a:cubicBezTo>
                  <a:cubicBezTo>
                    <a:pt x="7780" y="2945"/>
                    <a:pt x="7423" y="3302"/>
                    <a:pt x="6977" y="3302"/>
                  </a:cubicBezTo>
                  <a:lnTo>
                    <a:pt x="6067" y="3302"/>
                  </a:lnTo>
                  <a:lnTo>
                    <a:pt x="6067" y="2677"/>
                  </a:lnTo>
                  <a:lnTo>
                    <a:pt x="6959" y="2677"/>
                  </a:lnTo>
                  <a:cubicBezTo>
                    <a:pt x="7048" y="2677"/>
                    <a:pt x="7120" y="2606"/>
                    <a:pt x="7137" y="2535"/>
                  </a:cubicBezTo>
                  <a:cubicBezTo>
                    <a:pt x="7137" y="2445"/>
                    <a:pt x="7066" y="2356"/>
                    <a:pt x="6977" y="2356"/>
                  </a:cubicBezTo>
                  <a:lnTo>
                    <a:pt x="6709" y="2356"/>
                  </a:lnTo>
                  <a:cubicBezTo>
                    <a:pt x="6263" y="2356"/>
                    <a:pt x="5888" y="1999"/>
                    <a:pt x="5906" y="1553"/>
                  </a:cubicBezTo>
                  <a:cubicBezTo>
                    <a:pt x="5906" y="1357"/>
                    <a:pt x="5995" y="1161"/>
                    <a:pt x="6138" y="1018"/>
                  </a:cubicBezTo>
                  <a:cubicBezTo>
                    <a:pt x="6281" y="875"/>
                    <a:pt x="6477" y="804"/>
                    <a:pt x="6691" y="804"/>
                  </a:cubicBezTo>
                  <a:close/>
                  <a:moveTo>
                    <a:pt x="0" y="1"/>
                  </a:moveTo>
                  <a:lnTo>
                    <a:pt x="0" y="4051"/>
                  </a:lnTo>
                  <a:lnTo>
                    <a:pt x="9386" y="4051"/>
                  </a:lnTo>
                  <a:lnTo>
                    <a:pt x="9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81"/>
            <p:cNvSpPr/>
            <p:nvPr/>
          </p:nvSpPr>
          <p:spPr>
            <a:xfrm>
              <a:off x="7051015" y="2684449"/>
              <a:ext cx="279780" cy="140503"/>
            </a:xfrm>
            <a:custGeom>
              <a:rect b="b" l="l" r="r" t="t"/>
              <a:pathLst>
                <a:path extrusionOk="0" h="4355" w="8672">
                  <a:moveTo>
                    <a:pt x="5335" y="1678"/>
                  </a:moveTo>
                  <a:lnTo>
                    <a:pt x="5335" y="2320"/>
                  </a:lnTo>
                  <a:lnTo>
                    <a:pt x="1338" y="2320"/>
                  </a:lnTo>
                  <a:lnTo>
                    <a:pt x="1338" y="1678"/>
                  </a:lnTo>
                  <a:close/>
                  <a:moveTo>
                    <a:pt x="7351" y="3016"/>
                  </a:moveTo>
                  <a:lnTo>
                    <a:pt x="7351" y="3641"/>
                  </a:lnTo>
                  <a:lnTo>
                    <a:pt x="1338" y="3641"/>
                  </a:lnTo>
                  <a:lnTo>
                    <a:pt x="1338" y="3016"/>
                  </a:lnTo>
                  <a:close/>
                  <a:moveTo>
                    <a:pt x="0" y="1"/>
                  </a:moveTo>
                  <a:lnTo>
                    <a:pt x="0" y="4354"/>
                  </a:lnTo>
                  <a:lnTo>
                    <a:pt x="8672" y="4354"/>
                  </a:lnTo>
                  <a:lnTo>
                    <a:pt x="8672" y="2320"/>
                  </a:lnTo>
                  <a:lnTo>
                    <a:pt x="6370" y="232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81"/>
            <p:cNvSpPr/>
            <p:nvPr/>
          </p:nvSpPr>
          <p:spPr>
            <a:xfrm>
              <a:off x="7051015" y="2995879"/>
              <a:ext cx="279780" cy="32843"/>
            </a:xfrm>
            <a:custGeom>
              <a:rect b="b" l="l" r="r" t="t"/>
              <a:pathLst>
                <a:path extrusionOk="0" h="1018" w="8672">
                  <a:moveTo>
                    <a:pt x="0" y="1"/>
                  </a:moveTo>
                  <a:lnTo>
                    <a:pt x="0" y="1018"/>
                  </a:lnTo>
                  <a:lnTo>
                    <a:pt x="8672" y="1018"/>
                  </a:lnTo>
                  <a:lnTo>
                    <a:pt x="86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81"/>
            <p:cNvSpPr/>
            <p:nvPr/>
          </p:nvSpPr>
          <p:spPr>
            <a:xfrm>
              <a:off x="7276659" y="2694257"/>
              <a:ext cx="44361" cy="44329"/>
            </a:xfrm>
            <a:custGeom>
              <a:rect b="b" l="l" r="r" t="t"/>
              <a:pathLst>
                <a:path extrusionOk="0" h="1374" w="1375">
                  <a:moveTo>
                    <a:pt x="0" y="0"/>
                  </a:moveTo>
                  <a:lnTo>
                    <a:pt x="0" y="1374"/>
                  </a:lnTo>
                  <a:lnTo>
                    <a:pt x="1374" y="1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2" name="Google Shape;3112;p81"/>
          <p:cNvGrpSpPr/>
          <p:nvPr/>
        </p:nvGrpSpPr>
        <p:grpSpPr>
          <a:xfrm>
            <a:off x="7018756" y="2137600"/>
            <a:ext cx="344854" cy="344273"/>
            <a:chOff x="7018752" y="2137600"/>
            <a:chExt cx="344854" cy="344273"/>
          </a:xfrm>
        </p:grpSpPr>
        <p:sp>
          <p:nvSpPr>
            <p:cNvPr id="3113" name="Google Shape;3113;p81"/>
            <p:cNvSpPr/>
            <p:nvPr/>
          </p:nvSpPr>
          <p:spPr>
            <a:xfrm>
              <a:off x="7120669" y="2137600"/>
              <a:ext cx="20164" cy="24197"/>
            </a:xfrm>
            <a:custGeom>
              <a:rect b="b" l="l" r="r" t="t"/>
              <a:pathLst>
                <a:path extrusionOk="0" h="750" w="625">
                  <a:moveTo>
                    <a:pt x="0" y="0"/>
                  </a:moveTo>
                  <a:lnTo>
                    <a:pt x="0" y="750"/>
                  </a:lnTo>
                  <a:lnTo>
                    <a:pt x="625" y="750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81"/>
            <p:cNvSpPr/>
            <p:nvPr/>
          </p:nvSpPr>
          <p:spPr>
            <a:xfrm>
              <a:off x="7160965" y="2137600"/>
              <a:ext cx="141632" cy="24197"/>
            </a:xfrm>
            <a:custGeom>
              <a:rect b="b" l="l" r="r" t="t"/>
              <a:pathLst>
                <a:path extrusionOk="0" h="750" w="4390">
                  <a:moveTo>
                    <a:pt x="0" y="0"/>
                  </a:moveTo>
                  <a:lnTo>
                    <a:pt x="0" y="750"/>
                  </a:lnTo>
                  <a:lnTo>
                    <a:pt x="4389" y="750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81"/>
            <p:cNvSpPr/>
            <p:nvPr/>
          </p:nvSpPr>
          <p:spPr>
            <a:xfrm>
              <a:off x="7079212" y="2181928"/>
              <a:ext cx="223386" cy="138180"/>
            </a:xfrm>
            <a:custGeom>
              <a:rect b="b" l="l" r="r" t="t"/>
              <a:pathLst>
                <a:path extrusionOk="0" h="4283" w="6924">
                  <a:moveTo>
                    <a:pt x="2034" y="892"/>
                  </a:moveTo>
                  <a:lnTo>
                    <a:pt x="2481" y="1338"/>
                  </a:lnTo>
                  <a:lnTo>
                    <a:pt x="1678" y="2141"/>
                  </a:lnTo>
                  <a:lnTo>
                    <a:pt x="2481" y="2944"/>
                  </a:lnTo>
                  <a:lnTo>
                    <a:pt x="2034" y="3390"/>
                  </a:lnTo>
                  <a:lnTo>
                    <a:pt x="803" y="2141"/>
                  </a:lnTo>
                  <a:lnTo>
                    <a:pt x="2034" y="892"/>
                  </a:lnTo>
                  <a:close/>
                  <a:moveTo>
                    <a:pt x="4907" y="892"/>
                  </a:moveTo>
                  <a:lnTo>
                    <a:pt x="6120" y="2141"/>
                  </a:lnTo>
                  <a:lnTo>
                    <a:pt x="4907" y="3390"/>
                  </a:lnTo>
                  <a:lnTo>
                    <a:pt x="4461" y="2944"/>
                  </a:lnTo>
                  <a:lnTo>
                    <a:pt x="5246" y="2141"/>
                  </a:lnTo>
                  <a:lnTo>
                    <a:pt x="4461" y="1338"/>
                  </a:lnTo>
                  <a:lnTo>
                    <a:pt x="4907" y="892"/>
                  </a:lnTo>
                  <a:close/>
                  <a:moveTo>
                    <a:pt x="3730" y="839"/>
                  </a:moveTo>
                  <a:lnTo>
                    <a:pt x="4301" y="1106"/>
                  </a:lnTo>
                  <a:lnTo>
                    <a:pt x="3212" y="3444"/>
                  </a:lnTo>
                  <a:lnTo>
                    <a:pt x="2641" y="3176"/>
                  </a:lnTo>
                  <a:lnTo>
                    <a:pt x="3730" y="839"/>
                  </a:lnTo>
                  <a:close/>
                  <a:moveTo>
                    <a:pt x="0" y="0"/>
                  </a:moveTo>
                  <a:lnTo>
                    <a:pt x="0" y="4282"/>
                  </a:lnTo>
                  <a:lnTo>
                    <a:pt x="6923" y="4282"/>
                  </a:lnTo>
                  <a:lnTo>
                    <a:pt x="69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81"/>
            <p:cNvSpPr/>
            <p:nvPr/>
          </p:nvSpPr>
          <p:spPr>
            <a:xfrm>
              <a:off x="7079212" y="2137600"/>
              <a:ext cx="20164" cy="24197"/>
            </a:xfrm>
            <a:custGeom>
              <a:rect b="b" l="l" r="r" t="t"/>
              <a:pathLst>
                <a:path extrusionOk="0" h="750" w="625">
                  <a:moveTo>
                    <a:pt x="0" y="0"/>
                  </a:moveTo>
                  <a:lnTo>
                    <a:pt x="0" y="750"/>
                  </a:lnTo>
                  <a:lnTo>
                    <a:pt x="625" y="750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81"/>
            <p:cNvSpPr/>
            <p:nvPr/>
          </p:nvSpPr>
          <p:spPr>
            <a:xfrm>
              <a:off x="7018752" y="2181928"/>
              <a:ext cx="344854" cy="198608"/>
            </a:xfrm>
            <a:custGeom>
              <a:rect b="b" l="l" r="r" t="t"/>
              <a:pathLst>
                <a:path extrusionOk="0" h="6156" w="10689">
                  <a:moveTo>
                    <a:pt x="1" y="0"/>
                  </a:moveTo>
                  <a:lnTo>
                    <a:pt x="1" y="6156"/>
                  </a:lnTo>
                  <a:lnTo>
                    <a:pt x="10689" y="6156"/>
                  </a:lnTo>
                  <a:lnTo>
                    <a:pt x="10689" y="0"/>
                  </a:lnTo>
                  <a:lnTo>
                    <a:pt x="9422" y="0"/>
                  </a:lnTo>
                  <a:lnTo>
                    <a:pt x="9422" y="4907"/>
                  </a:lnTo>
                  <a:lnTo>
                    <a:pt x="1250" y="4907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81"/>
            <p:cNvSpPr/>
            <p:nvPr/>
          </p:nvSpPr>
          <p:spPr>
            <a:xfrm>
              <a:off x="7018752" y="2400668"/>
              <a:ext cx="344854" cy="81205"/>
            </a:xfrm>
            <a:custGeom>
              <a:rect b="b" l="l" r="r" t="t"/>
              <a:pathLst>
                <a:path extrusionOk="0" h="2517" w="10689">
                  <a:moveTo>
                    <a:pt x="1" y="0"/>
                  </a:moveTo>
                  <a:lnTo>
                    <a:pt x="1" y="1178"/>
                  </a:lnTo>
                  <a:lnTo>
                    <a:pt x="4408" y="1178"/>
                  </a:lnTo>
                  <a:lnTo>
                    <a:pt x="4408" y="1892"/>
                  </a:lnTo>
                  <a:lnTo>
                    <a:pt x="2838" y="1892"/>
                  </a:lnTo>
                  <a:lnTo>
                    <a:pt x="2838" y="2516"/>
                  </a:lnTo>
                  <a:lnTo>
                    <a:pt x="7870" y="2516"/>
                  </a:lnTo>
                  <a:lnTo>
                    <a:pt x="7870" y="1892"/>
                  </a:lnTo>
                  <a:lnTo>
                    <a:pt x="6282" y="1892"/>
                  </a:lnTo>
                  <a:lnTo>
                    <a:pt x="6282" y="1178"/>
                  </a:lnTo>
                  <a:lnTo>
                    <a:pt x="10689" y="1178"/>
                  </a:lnTo>
                  <a:lnTo>
                    <a:pt x="10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9" name="Google Shape;3119;p81"/>
          <p:cNvGrpSpPr/>
          <p:nvPr/>
        </p:nvGrpSpPr>
        <p:grpSpPr>
          <a:xfrm>
            <a:off x="7039501" y="1590718"/>
            <a:ext cx="302816" cy="344273"/>
            <a:chOff x="7039497" y="1590718"/>
            <a:chExt cx="302816" cy="344273"/>
          </a:xfrm>
        </p:grpSpPr>
        <p:sp>
          <p:nvSpPr>
            <p:cNvPr id="3120" name="Google Shape;3120;p81"/>
            <p:cNvSpPr/>
            <p:nvPr/>
          </p:nvSpPr>
          <p:spPr>
            <a:xfrm>
              <a:off x="7276659" y="1600526"/>
              <a:ext cx="44361" cy="44329"/>
            </a:xfrm>
            <a:custGeom>
              <a:rect b="b" l="l" r="r" t="t"/>
              <a:pathLst>
                <a:path extrusionOk="0" h="1374" w="1375">
                  <a:moveTo>
                    <a:pt x="0" y="0"/>
                  </a:moveTo>
                  <a:lnTo>
                    <a:pt x="0" y="1374"/>
                  </a:lnTo>
                  <a:lnTo>
                    <a:pt x="1374" y="13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81"/>
            <p:cNvSpPr/>
            <p:nvPr/>
          </p:nvSpPr>
          <p:spPr>
            <a:xfrm>
              <a:off x="7039497" y="1751321"/>
              <a:ext cx="302816" cy="130728"/>
            </a:xfrm>
            <a:custGeom>
              <a:rect b="b" l="l" r="r" t="t"/>
              <a:pathLst>
                <a:path extrusionOk="0" h="4052" w="9386">
                  <a:moveTo>
                    <a:pt x="4372" y="768"/>
                  </a:moveTo>
                  <a:lnTo>
                    <a:pt x="4372" y="2320"/>
                  </a:lnTo>
                  <a:cubicBezTo>
                    <a:pt x="4372" y="2820"/>
                    <a:pt x="3944" y="3266"/>
                    <a:pt x="3444" y="3284"/>
                  </a:cubicBezTo>
                  <a:cubicBezTo>
                    <a:pt x="2909" y="3284"/>
                    <a:pt x="2480" y="2856"/>
                    <a:pt x="2480" y="2338"/>
                  </a:cubicBezTo>
                  <a:lnTo>
                    <a:pt x="3105" y="2338"/>
                  </a:lnTo>
                  <a:cubicBezTo>
                    <a:pt x="3105" y="2500"/>
                    <a:pt x="3236" y="2647"/>
                    <a:pt x="3407" y="2647"/>
                  </a:cubicBezTo>
                  <a:cubicBezTo>
                    <a:pt x="3425" y="2647"/>
                    <a:pt x="3443" y="2645"/>
                    <a:pt x="3462" y="2642"/>
                  </a:cubicBezTo>
                  <a:cubicBezTo>
                    <a:pt x="3622" y="2624"/>
                    <a:pt x="3747" y="2499"/>
                    <a:pt x="3747" y="2320"/>
                  </a:cubicBezTo>
                  <a:lnTo>
                    <a:pt x="3747" y="768"/>
                  </a:lnTo>
                  <a:close/>
                  <a:moveTo>
                    <a:pt x="6549" y="768"/>
                  </a:moveTo>
                  <a:lnTo>
                    <a:pt x="6549" y="1393"/>
                  </a:lnTo>
                  <a:lnTo>
                    <a:pt x="5656" y="1428"/>
                  </a:lnTo>
                  <a:lnTo>
                    <a:pt x="5639" y="1428"/>
                  </a:lnTo>
                  <a:cubicBezTo>
                    <a:pt x="5585" y="1428"/>
                    <a:pt x="5567" y="1446"/>
                    <a:pt x="5549" y="1464"/>
                  </a:cubicBezTo>
                  <a:cubicBezTo>
                    <a:pt x="5532" y="1482"/>
                    <a:pt x="5514" y="1500"/>
                    <a:pt x="5496" y="1535"/>
                  </a:cubicBezTo>
                  <a:cubicBezTo>
                    <a:pt x="5478" y="1625"/>
                    <a:pt x="5567" y="1714"/>
                    <a:pt x="5656" y="1714"/>
                  </a:cubicBezTo>
                  <a:lnTo>
                    <a:pt x="5942" y="1714"/>
                  </a:lnTo>
                  <a:cubicBezTo>
                    <a:pt x="6370" y="1714"/>
                    <a:pt x="6727" y="2053"/>
                    <a:pt x="6745" y="2481"/>
                  </a:cubicBezTo>
                  <a:cubicBezTo>
                    <a:pt x="6745" y="2909"/>
                    <a:pt x="6406" y="3284"/>
                    <a:pt x="5960" y="3284"/>
                  </a:cubicBezTo>
                  <a:lnTo>
                    <a:pt x="5050" y="3284"/>
                  </a:lnTo>
                  <a:lnTo>
                    <a:pt x="5050" y="2659"/>
                  </a:lnTo>
                  <a:lnTo>
                    <a:pt x="5942" y="2659"/>
                  </a:lnTo>
                  <a:cubicBezTo>
                    <a:pt x="6031" y="2659"/>
                    <a:pt x="6102" y="2588"/>
                    <a:pt x="6102" y="2517"/>
                  </a:cubicBezTo>
                  <a:cubicBezTo>
                    <a:pt x="6120" y="2427"/>
                    <a:pt x="6049" y="2338"/>
                    <a:pt x="5960" y="2338"/>
                  </a:cubicBezTo>
                  <a:lnTo>
                    <a:pt x="5656" y="2338"/>
                  </a:lnTo>
                  <a:cubicBezTo>
                    <a:pt x="5228" y="2338"/>
                    <a:pt x="4853" y="1981"/>
                    <a:pt x="4871" y="1535"/>
                  </a:cubicBezTo>
                  <a:cubicBezTo>
                    <a:pt x="4871" y="1339"/>
                    <a:pt x="4961" y="1143"/>
                    <a:pt x="5085" y="1000"/>
                  </a:cubicBezTo>
                  <a:cubicBezTo>
                    <a:pt x="5246" y="857"/>
                    <a:pt x="5442" y="768"/>
                    <a:pt x="5639" y="768"/>
                  </a:cubicBezTo>
                  <a:close/>
                  <a:moveTo>
                    <a:pt x="0" y="1"/>
                  </a:moveTo>
                  <a:lnTo>
                    <a:pt x="0" y="4051"/>
                  </a:lnTo>
                  <a:lnTo>
                    <a:pt x="9386" y="4051"/>
                  </a:lnTo>
                  <a:lnTo>
                    <a:pt x="9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81"/>
            <p:cNvSpPr/>
            <p:nvPr/>
          </p:nvSpPr>
          <p:spPr>
            <a:xfrm>
              <a:off x="7051015" y="1590718"/>
              <a:ext cx="279780" cy="140503"/>
            </a:xfrm>
            <a:custGeom>
              <a:rect b="b" l="l" r="r" t="t"/>
              <a:pathLst>
                <a:path extrusionOk="0" h="4355" w="8672">
                  <a:moveTo>
                    <a:pt x="5335" y="1678"/>
                  </a:moveTo>
                  <a:lnTo>
                    <a:pt x="5335" y="2320"/>
                  </a:lnTo>
                  <a:lnTo>
                    <a:pt x="1338" y="2320"/>
                  </a:lnTo>
                  <a:lnTo>
                    <a:pt x="1338" y="1678"/>
                  </a:lnTo>
                  <a:close/>
                  <a:moveTo>
                    <a:pt x="7351" y="3016"/>
                  </a:moveTo>
                  <a:lnTo>
                    <a:pt x="7351" y="3641"/>
                  </a:lnTo>
                  <a:lnTo>
                    <a:pt x="1338" y="3641"/>
                  </a:lnTo>
                  <a:lnTo>
                    <a:pt x="1338" y="3016"/>
                  </a:lnTo>
                  <a:close/>
                  <a:moveTo>
                    <a:pt x="0" y="1"/>
                  </a:moveTo>
                  <a:lnTo>
                    <a:pt x="0" y="4354"/>
                  </a:lnTo>
                  <a:lnTo>
                    <a:pt x="8672" y="4354"/>
                  </a:lnTo>
                  <a:lnTo>
                    <a:pt x="8672" y="2320"/>
                  </a:lnTo>
                  <a:lnTo>
                    <a:pt x="6370" y="232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81"/>
            <p:cNvSpPr/>
            <p:nvPr/>
          </p:nvSpPr>
          <p:spPr>
            <a:xfrm>
              <a:off x="7051015" y="1902148"/>
              <a:ext cx="279780" cy="32843"/>
            </a:xfrm>
            <a:custGeom>
              <a:rect b="b" l="l" r="r" t="t"/>
              <a:pathLst>
                <a:path extrusionOk="0" h="1018" w="8672">
                  <a:moveTo>
                    <a:pt x="0" y="1"/>
                  </a:moveTo>
                  <a:lnTo>
                    <a:pt x="0" y="1018"/>
                  </a:lnTo>
                  <a:lnTo>
                    <a:pt x="8672" y="1018"/>
                  </a:lnTo>
                  <a:lnTo>
                    <a:pt x="86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4" name="Google Shape;3124;p81"/>
          <p:cNvGrpSpPr/>
          <p:nvPr/>
        </p:nvGrpSpPr>
        <p:grpSpPr>
          <a:xfrm>
            <a:off x="6270427" y="2705742"/>
            <a:ext cx="344854" cy="301687"/>
            <a:chOff x="6270423" y="2705742"/>
            <a:chExt cx="344854" cy="301687"/>
          </a:xfrm>
        </p:grpSpPr>
        <p:sp>
          <p:nvSpPr>
            <p:cNvPr id="3125" name="Google Shape;3125;p81"/>
            <p:cNvSpPr/>
            <p:nvPr/>
          </p:nvSpPr>
          <p:spPr>
            <a:xfrm>
              <a:off x="6318204" y="2705742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0" y="1"/>
                  </a:moveTo>
                  <a:lnTo>
                    <a:pt x="0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81"/>
            <p:cNvSpPr/>
            <p:nvPr/>
          </p:nvSpPr>
          <p:spPr>
            <a:xfrm>
              <a:off x="6330851" y="2899188"/>
              <a:ext cx="142245" cy="20164"/>
            </a:xfrm>
            <a:custGeom>
              <a:rect b="b" l="l" r="r" t="t"/>
              <a:pathLst>
                <a:path extrusionOk="0" h="625" w="4409">
                  <a:moveTo>
                    <a:pt x="1" y="0"/>
                  </a:moveTo>
                  <a:lnTo>
                    <a:pt x="1" y="625"/>
                  </a:lnTo>
                  <a:lnTo>
                    <a:pt x="4408" y="625"/>
                  </a:lnTo>
                  <a:lnTo>
                    <a:pt x="44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81"/>
            <p:cNvSpPr/>
            <p:nvPr/>
          </p:nvSpPr>
          <p:spPr>
            <a:xfrm>
              <a:off x="6534073" y="2899188"/>
              <a:ext cx="20164" cy="20164"/>
            </a:xfrm>
            <a:custGeom>
              <a:rect b="b" l="l" r="r" t="t"/>
              <a:pathLst>
                <a:path extrusionOk="0" h="625" w="625">
                  <a:moveTo>
                    <a:pt x="304" y="0"/>
                  </a:moveTo>
                  <a:cubicBezTo>
                    <a:pt x="143" y="0"/>
                    <a:pt x="0" y="143"/>
                    <a:pt x="0" y="303"/>
                  </a:cubicBezTo>
                  <a:cubicBezTo>
                    <a:pt x="0" y="482"/>
                    <a:pt x="143" y="625"/>
                    <a:pt x="304" y="625"/>
                  </a:cubicBezTo>
                  <a:cubicBezTo>
                    <a:pt x="482" y="625"/>
                    <a:pt x="625" y="482"/>
                    <a:pt x="625" y="303"/>
                  </a:cubicBezTo>
                  <a:cubicBezTo>
                    <a:pt x="625" y="143"/>
                    <a:pt x="482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81"/>
            <p:cNvSpPr/>
            <p:nvPr/>
          </p:nvSpPr>
          <p:spPr>
            <a:xfrm>
              <a:off x="6270423" y="2705742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81"/>
            <p:cNvSpPr/>
            <p:nvPr/>
          </p:nvSpPr>
          <p:spPr>
            <a:xfrm>
              <a:off x="6270423" y="2759298"/>
              <a:ext cx="344854" cy="248131"/>
            </a:xfrm>
            <a:custGeom>
              <a:rect b="b" l="l" r="r" t="t"/>
              <a:pathLst>
                <a:path extrusionOk="0" h="7691" w="10689">
                  <a:moveTo>
                    <a:pt x="6923" y="1820"/>
                  </a:moveTo>
                  <a:lnTo>
                    <a:pt x="6923" y="2445"/>
                  </a:lnTo>
                  <a:lnTo>
                    <a:pt x="3783" y="2445"/>
                  </a:lnTo>
                  <a:lnTo>
                    <a:pt x="3783" y="1820"/>
                  </a:lnTo>
                  <a:close/>
                  <a:moveTo>
                    <a:pt x="6906" y="3712"/>
                  </a:moveTo>
                  <a:lnTo>
                    <a:pt x="6906" y="5585"/>
                  </a:lnTo>
                  <a:lnTo>
                    <a:pt x="1250" y="5585"/>
                  </a:lnTo>
                  <a:lnTo>
                    <a:pt x="1250" y="3712"/>
                  </a:lnTo>
                  <a:close/>
                  <a:moveTo>
                    <a:pt x="8476" y="3712"/>
                  </a:moveTo>
                  <a:cubicBezTo>
                    <a:pt x="8993" y="3712"/>
                    <a:pt x="9421" y="4122"/>
                    <a:pt x="9421" y="4639"/>
                  </a:cubicBezTo>
                  <a:cubicBezTo>
                    <a:pt x="9421" y="4800"/>
                    <a:pt x="9386" y="4925"/>
                    <a:pt x="9332" y="5050"/>
                  </a:cubicBezTo>
                  <a:lnTo>
                    <a:pt x="9743" y="5460"/>
                  </a:lnTo>
                  <a:lnTo>
                    <a:pt x="9297" y="5906"/>
                  </a:lnTo>
                  <a:lnTo>
                    <a:pt x="8886" y="5496"/>
                  </a:lnTo>
                  <a:cubicBezTo>
                    <a:pt x="8761" y="5549"/>
                    <a:pt x="8636" y="5585"/>
                    <a:pt x="8476" y="5585"/>
                  </a:cubicBezTo>
                  <a:cubicBezTo>
                    <a:pt x="7958" y="5585"/>
                    <a:pt x="7548" y="5175"/>
                    <a:pt x="7548" y="4639"/>
                  </a:cubicBezTo>
                  <a:cubicBezTo>
                    <a:pt x="7548" y="4122"/>
                    <a:pt x="7958" y="3712"/>
                    <a:pt x="8476" y="3712"/>
                  </a:cubicBezTo>
                  <a:close/>
                  <a:moveTo>
                    <a:pt x="1" y="0"/>
                  </a:moveTo>
                  <a:lnTo>
                    <a:pt x="1" y="7690"/>
                  </a:lnTo>
                  <a:lnTo>
                    <a:pt x="10688" y="7690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81"/>
            <p:cNvSpPr/>
            <p:nvPr/>
          </p:nvSpPr>
          <p:spPr>
            <a:xfrm>
              <a:off x="6366566" y="2705742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1"/>
                  </a:moveTo>
                  <a:lnTo>
                    <a:pt x="0" y="1018"/>
                  </a:lnTo>
                  <a:lnTo>
                    <a:pt x="7708" y="1018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1" name="Google Shape;3131;p81"/>
          <p:cNvGrpSpPr/>
          <p:nvPr/>
        </p:nvGrpSpPr>
        <p:grpSpPr>
          <a:xfrm>
            <a:off x="6345825" y="2137600"/>
            <a:ext cx="194027" cy="344273"/>
            <a:chOff x="6345821" y="2137600"/>
            <a:chExt cx="194027" cy="344273"/>
          </a:xfrm>
        </p:grpSpPr>
        <p:sp>
          <p:nvSpPr>
            <p:cNvPr id="3132" name="Google Shape;3132;p81"/>
            <p:cNvSpPr/>
            <p:nvPr/>
          </p:nvSpPr>
          <p:spPr>
            <a:xfrm>
              <a:off x="6345821" y="2137600"/>
              <a:ext cx="194027" cy="44361"/>
            </a:xfrm>
            <a:custGeom>
              <a:rect b="b" l="l" r="r" t="t"/>
              <a:pathLst>
                <a:path extrusionOk="0" h="1375" w="6014">
                  <a:moveTo>
                    <a:pt x="1" y="0"/>
                  </a:moveTo>
                  <a:lnTo>
                    <a:pt x="1" y="1017"/>
                  </a:lnTo>
                  <a:lnTo>
                    <a:pt x="1785" y="1017"/>
                  </a:lnTo>
                  <a:lnTo>
                    <a:pt x="2142" y="1374"/>
                  </a:lnTo>
                  <a:lnTo>
                    <a:pt x="3819" y="1374"/>
                  </a:lnTo>
                  <a:lnTo>
                    <a:pt x="4176" y="1017"/>
                  </a:lnTo>
                  <a:lnTo>
                    <a:pt x="6014" y="1017"/>
                  </a:lnTo>
                  <a:lnTo>
                    <a:pt x="60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81"/>
            <p:cNvSpPr/>
            <p:nvPr/>
          </p:nvSpPr>
          <p:spPr>
            <a:xfrm>
              <a:off x="6345821" y="2449030"/>
              <a:ext cx="194027" cy="32843"/>
            </a:xfrm>
            <a:custGeom>
              <a:rect b="b" l="l" r="r" t="t"/>
              <a:pathLst>
                <a:path extrusionOk="0" h="1018" w="6014">
                  <a:moveTo>
                    <a:pt x="1" y="0"/>
                  </a:moveTo>
                  <a:lnTo>
                    <a:pt x="1" y="1017"/>
                  </a:lnTo>
                  <a:lnTo>
                    <a:pt x="6014" y="1017"/>
                  </a:lnTo>
                  <a:lnTo>
                    <a:pt x="60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81"/>
            <p:cNvSpPr/>
            <p:nvPr/>
          </p:nvSpPr>
          <p:spPr>
            <a:xfrm>
              <a:off x="6345821" y="2190542"/>
              <a:ext cx="194027" cy="238355"/>
            </a:xfrm>
            <a:custGeom>
              <a:rect b="b" l="l" r="r" t="t"/>
              <a:pathLst>
                <a:path extrusionOk="0" h="7388" w="6014">
                  <a:moveTo>
                    <a:pt x="1749" y="2606"/>
                  </a:moveTo>
                  <a:lnTo>
                    <a:pt x="2196" y="3052"/>
                  </a:lnTo>
                  <a:lnTo>
                    <a:pt x="1553" y="3694"/>
                  </a:lnTo>
                  <a:lnTo>
                    <a:pt x="2196" y="4354"/>
                  </a:lnTo>
                  <a:lnTo>
                    <a:pt x="1749" y="4783"/>
                  </a:lnTo>
                  <a:lnTo>
                    <a:pt x="679" y="3694"/>
                  </a:lnTo>
                  <a:lnTo>
                    <a:pt x="1749" y="2606"/>
                  </a:lnTo>
                  <a:close/>
                  <a:moveTo>
                    <a:pt x="4265" y="2606"/>
                  </a:moveTo>
                  <a:lnTo>
                    <a:pt x="5336" y="3694"/>
                  </a:lnTo>
                  <a:lnTo>
                    <a:pt x="4265" y="4783"/>
                  </a:lnTo>
                  <a:lnTo>
                    <a:pt x="3819" y="4354"/>
                  </a:lnTo>
                  <a:lnTo>
                    <a:pt x="4444" y="3694"/>
                  </a:lnTo>
                  <a:lnTo>
                    <a:pt x="3819" y="3052"/>
                  </a:lnTo>
                  <a:lnTo>
                    <a:pt x="4265" y="2606"/>
                  </a:lnTo>
                  <a:close/>
                  <a:moveTo>
                    <a:pt x="3177" y="2570"/>
                  </a:moveTo>
                  <a:lnTo>
                    <a:pt x="3748" y="2838"/>
                  </a:lnTo>
                  <a:lnTo>
                    <a:pt x="2820" y="4818"/>
                  </a:lnTo>
                  <a:lnTo>
                    <a:pt x="2249" y="4551"/>
                  </a:lnTo>
                  <a:lnTo>
                    <a:pt x="3177" y="2570"/>
                  </a:lnTo>
                  <a:close/>
                  <a:moveTo>
                    <a:pt x="1" y="1"/>
                  </a:moveTo>
                  <a:lnTo>
                    <a:pt x="1" y="7388"/>
                  </a:lnTo>
                  <a:lnTo>
                    <a:pt x="6014" y="7388"/>
                  </a:lnTo>
                  <a:lnTo>
                    <a:pt x="6014" y="1"/>
                  </a:lnTo>
                  <a:lnTo>
                    <a:pt x="4479" y="1"/>
                  </a:lnTo>
                  <a:lnTo>
                    <a:pt x="4123" y="358"/>
                  </a:lnTo>
                  <a:lnTo>
                    <a:pt x="1928" y="358"/>
                  </a:lnTo>
                  <a:lnTo>
                    <a:pt x="1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5" name="Google Shape;3135;p81"/>
          <p:cNvGrpSpPr/>
          <p:nvPr/>
        </p:nvGrpSpPr>
        <p:grpSpPr>
          <a:xfrm>
            <a:off x="6270427" y="1633885"/>
            <a:ext cx="344854" cy="257939"/>
            <a:chOff x="6270423" y="1633885"/>
            <a:chExt cx="344854" cy="257939"/>
          </a:xfrm>
        </p:grpSpPr>
        <p:sp>
          <p:nvSpPr>
            <p:cNvPr id="3136" name="Google Shape;3136;p81"/>
            <p:cNvSpPr/>
            <p:nvPr/>
          </p:nvSpPr>
          <p:spPr>
            <a:xfrm>
              <a:off x="6432768" y="1742642"/>
              <a:ext cx="20164" cy="40393"/>
            </a:xfrm>
            <a:custGeom>
              <a:rect b="b" l="l" r="r" t="t"/>
              <a:pathLst>
                <a:path extrusionOk="0" h="1252" w="625">
                  <a:moveTo>
                    <a:pt x="309" y="1"/>
                  </a:moveTo>
                  <a:cubicBezTo>
                    <a:pt x="143" y="1"/>
                    <a:pt x="0" y="137"/>
                    <a:pt x="0" y="306"/>
                  </a:cubicBezTo>
                  <a:lnTo>
                    <a:pt x="0" y="948"/>
                  </a:lnTo>
                  <a:cubicBezTo>
                    <a:pt x="0" y="1108"/>
                    <a:pt x="143" y="1251"/>
                    <a:pt x="303" y="1251"/>
                  </a:cubicBezTo>
                  <a:cubicBezTo>
                    <a:pt x="482" y="1251"/>
                    <a:pt x="625" y="1108"/>
                    <a:pt x="625" y="948"/>
                  </a:cubicBezTo>
                  <a:lnTo>
                    <a:pt x="625" y="323"/>
                  </a:lnTo>
                  <a:cubicBezTo>
                    <a:pt x="625" y="163"/>
                    <a:pt x="500" y="20"/>
                    <a:pt x="339" y="2"/>
                  </a:cubicBezTo>
                  <a:cubicBezTo>
                    <a:pt x="329" y="1"/>
                    <a:pt x="319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81"/>
            <p:cNvSpPr/>
            <p:nvPr/>
          </p:nvSpPr>
          <p:spPr>
            <a:xfrm>
              <a:off x="6284813" y="1633885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81"/>
            <p:cNvSpPr/>
            <p:nvPr/>
          </p:nvSpPr>
          <p:spPr>
            <a:xfrm>
              <a:off x="6380955" y="1633885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0" y="1"/>
                  </a:moveTo>
                  <a:lnTo>
                    <a:pt x="0" y="1018"/>
                  </a:lnTo>
                  <a:lnTo>
                    <a:pt x="6816" y="1018"/>
                  </a:lnTo>
                  <a:lnTo>
                    <a:pt x="68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81"/>
            <p:cNvSpPr/>
            <p:nvPr/>
          </p:nvSpPr>
          <p:spPr>
            <a:xfrm>
              <a:off x="6333174" y="1633885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1"/>
                  </a:moveTo>
                  <a:lnTo>
                    <a:pt x="0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81"/>
            <p:cNvSpPr/>
            <p:nvPr/>
          </p:nvSpPr>
          <p:spPr>
            <a:xfrm>
              <a:off x="6270423" y="1858981"/>
              <a:ext cx="344854" cy="32843"/>
            </a:xfrm>
            <a:custGeom>
              <a:rect b="b" l="l" r="r" t="t"/>
              <a:pathLst>
                <a:path extrusionOk="0" h="1018" w="10689">
                  <a:moveTo>
                    <a:pt x="1" y="0"/>
                  </a:moveTo>
                  <a:lnTo>
                    <a:pt x="1" y="357"/>
                  </a:lnTo>
                  <a:lnTo>
                    <a:pt x="679" y="1017"/>
                  </a:lnTo>
                  <a:lnTo>
                    <a:pt x="10010" y="1017"/>
                  </a:lnTo>
                  <a:lnTo>
                    <a:pt x="10688" y="357"/>
                  </a:lnTo>
                  <a:lnTo>
                    <a:pt x="10688" y="0"/>
                  </a:lnTo>
                  <a:lnTo>
                    <a:pt x="6834" y="0"/>
                  </a:lnTo>
                  <a:lnTo>
                    <a:pt x="6477" y="357"/>
                  </a:lnTo>
                  <a:lnTo>
                    <a:pt x="4283" y="357"/>
                  </a:lnTo>
                  <a:lnTo>
                    <a:pt x="39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81"/>
            <p:cNvSpPr/>
            <p:nvPr/>
          </p:nvSpPr>
          <p:spPr>
            <a:xfrm>
              <a:off x="6284813" y="1686860"/>
              <a:ext cx="316076" cy="163506"/>
            </a:xfrm>
            <a:custGeom>
              <a:rect b="b" l="l" r="r" t="t"/>
              <a:pathLst>
                <a:path extrusionOk="0" h="5068" w="9797">
                  <a:moveTo>
                    <a:pt x="3319" y="1107"/>
                  </a:moveTo>
                  <a:lnTo>
                    <a:pt x="3319" y="2035"/>
                  </a:lnTo>
                  <a:lnTo>
                    <a:pt x="3587" y="2035"/>
                  </a:lnTo>
                  <a:lnTo>
                    <a:pt x="3587" y="2677"/>
                  </a:lnTo>
                  <a:lnTo>
                    <a:pt x="3319" y="2677"/>
                  </a:lnTo>
                  <a:lnTo>
                    <a:pt x="3319" y="3605"/>
                  </a:lnTo>
                  <a:lnTo>
                    <a:pt x="2677" y="3605"/>
                  </a:lnTo>
                  <a:lnTo>
                    <a:pt x="2677" y="2677"/>
                  </a:lnTo>
                  <a:lnTo>
                    <a:pt x="1428" y="2677"/>
                  </a:lnTo>
                  <a:lnTo>
                    <a:pt x="1428" y="1107"/>
                  </a:lnTo>
                  <a:lnTo>
                    <a:pt x="2052" y="1107"/>
                  </a:lnTo>
                  <a:lnTo>
                    <a:pt x="2052" y="2035"/>
                  </a:lnTo>
                  <a:lnTo>
                    <a:pt x="2677" y="2035"/>
                  </a:lnTo>
                  <a:lnTo>
                    <a:pt x="2677" y="1107"/>
                  </a:lnTo>
                  <a:close/>
                  <a:moveTo>
                    <a:pt x="8155" y="1107"/>
                  </a:moveTo>
                  <a:lnTo>
                    <a:pt x="8155" y="2035"/>
                  </a:lnTo>
                  <a:lnTo>
                    <a:pt x="8422" y="2035"/>
                  </a:lnTo>
                  <a:lnTo>
                    <a:pt x="8422" y="2677"/>
                  </a:lnTo>
                  <a:lnTo>
                    <a:pt x="8155" y="2677"/>
                  </a:lnTo>
                  <a:lnTo>
                    <a:pt x="8155" y="3605"/>
                  </a:lnTo>
                  <a:lnTo>
                    <a:pt x="7494" y="3605"/>
                  </a:lnTo>
                  <a:lnTo>
                    <a:pt x="7494" y="2677"/>
                  </a:lnTo>
                  <a:lnTo>
                    <a:pt x="6246" y="2677"/>
                  </a:lnTo>
                  <a:lnTo>
                    <a:pt x="6246" y="1107"/>
                  </a:lnTo>
                  <a:lnTo>
                    <a:pt x="6870" y="1107"/>
                  </a:lnTo>
                  <a:lnTo>
                    <a:pt x="6870" y="2035"/>
                  </a:lnTo>
                  <a:lnTo>
                    <a:pt x="7530" y="2035"/>
                  </a:lnTo>
                  <a:lnTo>
                    <a:pt x="7530" y="1107"/>
                  </a:lnTo>
                  <a:close/>
                  <a:moveTo>
                    <a:pt x="4898" y="1105"/>
                  </a:moveTo>
                  <a:cubicBezTo>
                    <a:pt x="5422" y="1105"/>
                    <a:pt x="5835" y="1537"/>
                    <a:pt x="5835" y="2052"/>
                  </a:cubicBezTo>
                  <a:lnTo>
                    <a:pt x="5835" y="2659"/>
                  </a:lnTo>
                  <a:cubicBezTo>
                    <a:pt x="5835" y="3174"/>
                    <a:pt x="5422" y="3607"/>
                    <a:pt x="4898" y="3607"/>
                  </a:cubicBezTo>
                  <a:cubicBezTo>
                    <a:pt x="4877" y="3607"/>
                    <a:pt x="4857" y="3606"/>
                    <a:pt x="4836" y="3605"/>
                  </a:cubicBezTo>
                  <a:cubicBezTo>
                    <a:pt x="4354" y="3587"/>
                    <a:pt x="3962" y="3176"/>
                    <a:pt x="3962" y="2677"/>
                  </a:cubicBezTo>
                  <a:lnTo>
                    <a:pt x="3962" y="2035"/>
                  </a:lnTo>
                  <a:cubicBezTo>
                    <a:pt x="3962" y="1535"/>
                    <a:pt x="4354" y="1125"/>
                    <a:pt x="4836" y="1107"/>
                  </a:cubicBezTo>
                  <a:cubicBezTo>
                    <a:pt x="4857" y="1105"/>
                    <a:pt x="4877" y="1105"/>
                    <a:pt x="4898" y="1105"/>
                  </a:cubicBezTo>
                  <a:close/>
                  <a:moveTo>
                    <a:pt x="1" y="0"/>
                  </a:moveTo>
                  <a:lnTo>
                    <a:pt x="1" y="4711"/>
                  </a:lnTo>
                  <a:lnTo>
                    <a:pt x="3658" y="4711"/>
                  </a:lnTo>
                  <a:lnTo>
                    <a:pt x="4015" y="5068"/>
                  </a:lnTo>
                  <a:lnTo>
                    <a:pt x="5692" y="5068"/>
                  </a:lnTo>
                  <a:lnTo>
                    <a:pt x="6049" y="4711"/>
                  </a:lnTo>
                  <a:lnTo>
                    <a:pt x="9796" y="4711"/>
                  </a:lnTo>
                  <a:lnTo>
                    <a:pt x="97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2" name="Google Shape;3142;p81"/>
          <p:cNvGrpSpPr/>
          <p:nvPr/>
        </p:nvGrpSpPr>
        <p:grpSpPr>
          <a:xfrm>
            <a:off x="5542811" y="2137600"/>
            <a:ext cx="302816" cy="344273"/>
            <a:chOff x="5542807" y="2137600"/>
            <a:chExt cx="302816" cy="344273"/>
          </a:xfrm>
        </p:grpSpPr>
        <p:sp>
          <p:nvSpPr>
            <p:cNvPr id="3143" name="Google Shape;3143;p81"/>
            <p:cNvSpPr/>
            <p:nvPr/>
          </p:nvSpPr>
          <p:spPr>
            <a:xfrm>
              <a:off x="5542807" y="2298202"/>
              <a:ext cx="302816" cy="130695"/>
            </a:xfrm>
            <a:custGeom>
              <a:rect b="b" l="l" r="r" t="t"/>
              <a:pathLst>
                <a:path extrusionOk="0" h="4051" w="9386">
                  <a:moveTo>
                    <a:pt x="2356" y="768"/>
                  </a:moveTo>
                  <a:cubicBezTo>
                    <a:pt x="2909" y="768"/>
                    <a:pt x="3355" y="1214"/>
                    <a:pt x="3319" y="1767"/>
                  </a:cubicBezTo>
                  <a:cubicBezTo>
                    <a:pt x="3283" y="2266"/>
                    <a:pt x="2891" y="2659"/>
                    <a:pt x="2391" y="2659"/>
                  </a:cubicBezTo>
                  <a:lnTo>
                    <a:pt x="2070" y="2659"/>
                  </a:lnTo>
                  <a:lnTo>
                    <a:pt x="2070" y="3283"/>
                  </a:lnTo>
                  <a:lnTo>
                    <a:pt x="1446" y="3283"/>
                  </a:lnTo>
                  <a:lnTo>
                    <a:pt x="1446" y="768"/>
                  </a:lnTo>
                  <a:close/>
                  <a:moveTo>
                    <a:pt x="7102" y="768"/>
                  </a:moveTo>
                  <a:cubicBezTo>
                    <a:pt x="7637" y="768"/>
                    <a:pt x="8083" y="1214"/>
                    <a:pt x="8047" y="1767"/>
                  </a:cubicBezTo>
                  <a:cubicBezTo>
                    <a:pt x="8030" y="2266"/>
                    <a:pt x="7619" y="2659"/>
                    <a:pt x="7120" y="2659"/>
                  </a:cubicBezTo>
                  <a:lnTo>
                    <a:pt x="6798" y="2659"/>
                  </a:lnTo>
                  <a:lnTo>
                    <a:pt x="6798" y="3283"/>
                  </a:lnTo>
                  <a:lnTo>
                    <a:pt x="6174" y="3283"/>
                  </a:lnTo>
                  <a:lnTo>
                    <a:pt x="6174" y="768"/>
                  </a:lnTo>
                  <a:close/>
                  <a:moveTo>
                    <a:pt x="5639" y="768"/>
                  </a:moveTo>
                  <a:lnTo>
                    <a:pt x="5639" y="3283"/>
                  </a:lnTo>
                  <a:lnTo>
                    <a:pt x="5014" y="3283"/>
                  </a:lnTo>
                  <a:lnTo>
                    <a:pt x="5014" y="2338"/>
                  </a:lnTo>
                  <a:lnTo>
                    <a:pt x="4390" y="2338"/>
                  </a:lnTo>
                  <a:lnTo>
                    <a:pt x="4390" y="3301"/>
                  </a:lnTo>
                  <a:lnTo>
                    <a:pt x="3765" y="3301"/>
                  </a:lnTo>
                  <a:lnTo>
                    <a:pt x="3765" y="768"/>
                  </a:lnTo>
                  <a:lnTo>
                    <a:pt x="4390" y="768"/>
                  </a:lnTo>
                  <a:lnTo>
                    <a:pt x="4390" y="1713"/>
                  </a:lnTo>
                  <a:lnTo>
                    <a:pt x="5014" y="1713"/>
                  </a:lnTo>
                  <a:lnTo>
                    <a:pt x="5014" y="768"/>
                  </a:lnTo>
                  <a:close/>
                  <a:moveTo>
                    <a:pt x="0" y="0"/>
                  </a:moveTo>
                  <a:lnTo>
                    <a:pt x="0" y="4051"/>
                  </a:lnTo>
                  <a:lnTo>
                    <a:pt x="9386" y="4051"/>
                  </a:lnTo>
                  <a:lnTo>
                    <a:pt x="9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81"/>
            <p:cNvSpPr/>
            <p:nvPr/>
          </p:nvSpPr>
          <p:spPr>
            <a:xfrm>
              <a:off x="5762128" y="2343112"/>
              <a:ext cx="20745" cy="20745"/>
            </a:xfrm>
            <a:custGeom>
              <a:rect b="b" l="l" r="r" t="t"/>
              <a:pathLst>
                <a:path extrusionOk="0" h="643" w="643">
                  <a:moveTo>
                    <a:pt x="0" y="0"/>
                  </a:moveTo>
                  <a:lnTo>
                    <a:pt x="0" y="642"/>
                  </a:lnTo>
                  <a:lnTo>
                    <a:pt x="322" y="642"/>
                  </a:lnTo>
                  <a:cubicBezTo>
                    <a:pt x="500" y="642"/>
                    <a:pt x="643" y="482"/>
                    <a:pt x="625" y="303"/>
                  </a:cubicBezTo>
                  <a:cubicBezTo>
                    <a:pt x="625" y="143"/>
                    <a:pt x="482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81"/>
            <p:cNvSpPr/>
            <p:nvPr/>
          </p:nvSpPr>
          <p:spPr>
            <a:xfrm>
              <a:off x="5609591" y="2343112"/>
              <a:ext cx="20745" cy="20745"/>
            </a:xfrm>
            <a:custGeom>
              <a:rect b="b" l="l" r="r" t="t"/>
              <a:pathLst>
                <a:path extrusionOk="0" h="643" w="643">
                  <a:moveTo>
                    <a:pt x="0" y="0"/>
                  </a:moveTo>
                  <a:lnTo>
                    <a:pt x="0" y="642"/>
                  </a:lnTo>
                  <a:lnTo>
                    <a:pt x="321" y="642"/>
                  </a:lnTo>
                  <a:cubicBezTo>
                    <a:pt x="482" y="642"/>
                    <a:pt x="642" y="482"/>
                    <a:pt x="625" y="303"/>
                  </a:cubicBezTo>
                  <a:cubicBezTo>
                    <a:pt x="625" y="143"/>
                    <a:pt x="464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81"/>
            <p:cNvSpPr/>
            <p:nvPr/>
          </p:nvSpPr>
          <p:spPr>
            <a:xfrm>
              <a:off x="5779969" y="2147375"/>
              <a:ext cx="44361" cy="44361"/>
            </a:xfrm>
            <a:custGeom>
              <a:rect b="b" l="l" r="r" t="t"/>
              <a:pathLst>
                <a:path extrusionOk="0" h="1375" w="1375">
                  <a:moveTo>
                    <a:pt x="1" y="1"/>
                  </a:moveTo>
                  <a:lnTo>
                    <a:pt x="1" y="1374"/>
                  </a:lnTo>
                  <a:lnTo>
                    <a:pt x="1374" y="13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81"/>
            <p:cNvSpPr/>
            <p:nvPr/>
          </p:nvSpPr>
          <p:spPr>
            <a:xfrm>
              <a:off x="5554325" y="2137600"/>
              <a:ext cx="279780" cy="140471"/>
            </a:xfrm>
            <a:custGeom>
              <a:rect b="b" l="l" r="r" t="t"/>
              <a:pathLst>
                <a:path extrusionOk="0" h="4354" w="8672">
                  <a:moveTo>
                    <a:pt x="5335" y="1677"/>
                  </a:moveTo>
                  <a:lnTo>
                    <a:pt x="5335" y="2320"/>
                  </a:lnTo>
                  <a:lnTo>
                    <a:pt x="1338" y="2320"/>
                  </a:lnTo>
                  <a:lnTo>
                    <a:pt x="1338" y="1677"/>
                  </a:lnTo>
                  <a:close/>
                  <a:moveTo>
                    <a:pt x="7351" y="3016"/>
                  </a:moveTo>
                  <a:lnTo>
                    <a:pt x="7351" y="3640"/>
                  </a:lnTo>
                  <a:lnTo>
                    <a:pt x="1338" y="3640"/>
                  </a:lnTo>
                  <a:lnTo>
                    <a:pt x="1338" y="3016"/>
                  </a:lnTo>
                  <a:close/>
                  <a:moveTo>
                    <a:pt x="0" y="0"/>
                  </a:moveTo>
                  <a:lnTo>
                    <a:pt x="0" y="4354"/>
                  </a:lnTo>
                  <a:lnTo>
                    <a:pt x="8672" y="4354"/>
                  </a:lnTo>
                  <a:lnTo>
                    <a:pt x="8672" y="2320"/>
                  </a:lnTo>
                  <a:lnTo>
                    <a:pt x="6370" y="2320"/>
                  </a:lnTo>
                  <a:lnTo>
                    <a:pt x="6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81"/>
            <p:cNvSpPr/>
            <p:nvPr/>
          </p:nvSpPr>
          <p:spPr>
            <a:xfrm>
              <a:off x="5554325" y="2449030"/>
              <a:ext cx="279780" cy="32843"/>
            </a:xfrm>
            <a:custGeom>
              <a:rect b="b" l="l" r="r" t="t"/>
              <a:pathLst>
                <a:path extrusionOk="0" h="1018" w="8672">
                  <a:moveTo>
                    <a:pt x="0" y="0"/>
                  </a:moveTo>
                  <a:lnTo>
                    <a:pt x="0" y="1017"/>
                  </a:lnTo>
                  <a:lnTo>
                    <a:pt x="8672" y="1017"/>
                  </a:lnTo>
                  <a:lnTo>
                    <a:pt x="8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9" name="Google Shape;3149;p81"/>
          <p:cNvGrpSpPr/>
          <p:nvPr/>
        </p:nvGrpSpPr>
        <p:grpSpPr>
          <a:xfrm>
            <a:off x="5522098" y="1633885"/>
            <a:ext cx="344822" cy="257939"/>
            <a:chOff x="5522095" y="1633885"/>
            <a:chExt cx="344822" cy="257939"/>
          </a:xfrm>
        </p:grpSpPr>
        <p:sp>
          <p:nvSpPr>
            <p:cNvPr id="3150" name="Google Shape;3150;p81"/>
            <p:cNvSpPr/>
            <p:nvPr/>
          </p:nvSpPr>
          <p:spPr>
            <a:xfrm>
              <a:off x="5632594" y="1633885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1" y="1"/>
                  </a:moveTo>
                  <a:lnTo>
                    <a:pt x="1" y="1018"/>
                  </a:lnTo>
                  <a:lnTo>
                    <a:pt x="6817" y="1018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81"/>
            <p:cNvSpPr/>
            <p:nvPr/>
          </p:nvSpPr>
          <p:spPr>
            <a:xfrm>
              <a:off x="5584813" y="1633885"/>
              <a:ext cx="27681" cy="32843"/>
            </a:xfrm>
            <a:custGeom>
              <a:rect b="b" l="l" r="r" t="t"/>
              <a:pathLst>
                <a:path extrusionOk="0" h="1018" w="858">
                  <a:moveTo>
                    <a:pt x="1" y="1"/>
                  </a:moveTo>
                  <a:lnTo>
                    <a:pt x="1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81"/>
            <p:cNvSpPr/>
            <p:nvPr/>
          </p:nvSpPr>
          <p:spPr>
            <a:xfrm>
              <a:off x="5536484" y="1633885"/>
              <a:ext cx="316043" cy="216481"/>
            </a:xfrm>
            <a:custGeom>
              <a:rect b="b" l="l" r="r" t="t"/>
              <a:pathLst>
                <a:path extrusionOk="0" h="6710" w="9796">
                  <a:moveTo>
                    <a:pt x="0" y="1"/>
                  </a:moveTo>
                  <a:lnTo>
                    <a:pt x="0" y="1018"/>
                  </a:lnTo>
                  <a:lnTo>
                    <a:pt x="874" y="1018"/>
                  </a:lnTo>
                  <a:lnTo>
                    <a:pt x="874" y="1"/>
                  </a:lnTo>
                  <a:close/>
                  <a:moveTo>
                    <a:pt x="2605" y="2713"/>
                  </a:moveTo>
                  <a:lnTo>
                    <a:pt x="3230" y="2767"/>
                  </a:lnTo>
                  <a:lnTo>
                    <a:pt x="3051" y="5247"/>
                  </a:lnTo>
                  <a:lnTo>
                    <a:pt x="2534" y="5247"/>
                  </a:lnTo>
                  <a:lnTo>
                    <a:pt x="2052" y="4408"/>
                  </a:lnTo>
                  <a:lnTo>
                    <a:pt x="1552" y="5247"/>
                  </a:lnTo>
                  <a:lnTo>
                    <a:pt x="1035" y="5247"/>
                  </a:lnTo>
                  <a:lnTo>
                    <a:pt x="857" y="2767"/>
                  </a:lnTo>
                  <a:lnTo>
                    <a:pt x="1481" y="2713"/>
                  </a:lnTo>
                  <a:lnTo>
                    <a:pt x="1570" y="3980"/>
                  </a:lnTo>
                  <a:lnTo>
                    <a:pt x="2052" y="3159"/>
                  </a:lnTo>
                  <a:lnTo>
                    <a:pt x="2516" y="3980"/>
                  </a:lnTo>
                  <a:lnTo>
                    <a:pt x="2605" y="2713"/>
                  </a:lnTo>
                  <a:close/>
                  <a:moveTo>
                    <a:pt x="5460" y="2713"/>
                  </a:moveTo>
                  <a:lnTo>
                    <a:pt x="6084" y="2767"/>
                  </a:lnTo>
                  <a:lnTo>
                    <a:pt x="5888" y="5247"/>
                  </a:lnTo>
                  <a:lnTo>
                    <a:pt x="5389" y="5247"/>
                  </a:lnTo>
                  <a:lnTo>
                    <a:pt x="4889" y="4408"/>
                  </a:lnTo>
                  <a:lnTo>
                    <a:pt x="4407" y="5247"/>
                  </a:lnTo>
                  <a:lnTo>
                    <a:pt x="3890" y="5247"/>
                  </a:lnTo>
                  <a:lnTo>
                    <a:pt x="3694" y="2767"/>
                  </a:lnTo>
                  <a:lnTo>
                    <a:pt x="4318" y="2713"/>
                  </a:lnTo>
                  <a:lnTo>
                    <a:pt x="4425" y="3980"/>
                  </a:lnTo>
                  <a:lnTo>
                    <a:pt x="4889" y="3159"/>
                  </a:lnTo>
                  <a:lnTo>
                    <a:pt x="5371" y="3980"/>
                  </a:lnTo>
                  <a:lnTo>
                    <a:pt x="5460" y="2713"/>
                  </a:lnTo>
                  <a:close/>
                  <a:moveTo>
                    <a:pt x="8315" y="2713"/>
                  </a:moveTo>
                  <a:lnTo>
                    <a:pt x="8921" y="2767"/>
                  </a:lnTo>
                  <a:lnTo>
                    <a:pt x="8743" y="5247"/>
                  </a:lnTo>
                  <a:lnTo>
                    <a:pt x="8226" y="5247"/>
                  </a:lnTo>
                  <a:lnTo>
                    <a:pt x="7744" y="4408"/>
                  </a:lnTo>
                  <a:lnTo>
                    <a:pt x="7244" y="5247"/>
                  </a:lnTo>
                  <a:lnTo>
                    <a:pt x="6745" y="5247"/>
                  </a:lnTo>
                  <a:lnTo>
                    <a:pt x="6548" y="2767"/>
                  </a:lnTo>
                  <a:lnTo>
                    <a:pt x="7173" y="2713"/>
                  </a:lnTo>
                  <a:lnTo>
                    <a:pt x="7262" y="3980"/>
                  </a:lnTo>
                  <a:lnTo>
                    <a:pt x="7744" y="3159"/>
                  </a:lnTo>
                  <a:lnTo>
                    <a:pt x="8208" y="3980"/>
                  </a:lnTo>
                  <a:lnTo>
                    <a:pt x="8315" y="2713"/>
                  </a:lnTo>
                  <a:close/>
                  <a:moveTo>
                    <a:pt x="0" y="1642"/>
                  </a:moveTo>
                  <a:lnTo>
                    <a:pt x="0" y="6353"/>
                  </a:lnTo>
                  <a:lnTo>
                    <a:pt x="3658" y="6353"/>
                  </a:lnTo>
                  <a:lnTo>
                    <a:pt x="4015" y="6710"/>
                  </a:lnTo>
                  <a:lnTo>
                    <a:pt x="5745" y="6710"/>
                  </a:lnTo>
                  <a:lnTo>
                    <a:pt x="6102" y="6353"/>
                  </a:lnTo>
                  <a:lnTo>
                    <a:pt x="9796" y="6353"/>
                  </a:lnTo>
                  <a:lnTo>
                    <a:pt x="9796" y="16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81"/>
            <p:cNvSpPr/>
            <p:nvPr/>
          </p:nvSpPr>
          <p:spPr>
            <a:xfrm>
              <a:off x="5522095" y="1858981"/>
              <a:ext cx="344822" cy="32843"/>
            </a:xfrm>
            <a:custGeom>
              <a:rect b="b" l="l" r="r" t="t"/>
              <a:pathLst>
                <a:path extrusionOk="0" h="1018" w="10688">
                  <a:moveTo>
                    <a:pt x="0" y="0"/>
                  </a:moveTo>
                  <a:lnTo>
                    <a:pt x="0" y="357"/>
                  </a:lnTo>
                  <a:lnTo>
                    <a:pt x="678" y="1017"/>
                  </a:lnTo>
                  <a:lnTo>
                    <a:pt x="10010" y="1017"/>
                  </a:lnTo>
                  <a:lnTo>
                    <a:pt x="10688" y="357"/>
                  </a:lnTo>
                  <a:lnTo>
                    <a:pt x="10688" y="0"/>
                  </a:lnTo>
                  <a:lnTo>
                    <a:pt x="6834" y="0"/>
                  </a:lnTo>
                  <a:lnTo>
                    <a:pt x="6477" y="357"/>
                  </a:lnTo>
                  <a:lnTo>
                    <a:pt x="4282" y="357"/>
                  </a:lnTo>
                  <a:lnTo>
                    <a:pt x="3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54" name="Google Shape;3154;p81"/>
          <p:cNvSpPr/>
          <p:nvPr/>
        </p:nvSpPr>
        <p:spPr>
          <a:xfrm>
            <a:off x="5568137" y="2684449"/>
            <a:ext cx="252164" cy="344338"/>
          </a:xfrm>
          <a:custGeom>
            <a:rect b="b" l="l" r="r" t="t"/>
            <a:pathLst>
              <a:path extrusionOk="0" h="10673" w="7816">
                <a:moveTo>
                  <a:pt x="2481" y="1"/>
                </a:moveTo>
                <a:lnTo>
                  <a:pt x="2481" y="1874"/>
                </a:lnTo>
                <a:lnTo>
                  <a:pt x="3730" y="1874"/>
                </a:lnTo>
                <a:lnTo>
                  <a:pt x="3730" y="2499"/>
                </a:lnTo>
                <a:lnTo>
                  <a:pt x="1232" y="2499"/>
                </a:lnTo>
                <a:lnTo>
                  <a:pt x="1232" y="3801"/>
                </a:lnTo>
                <a:lnTo>
                  <a:pt x="0" y="5032"/>
                </a:lnTo>
                <a:lnTo>
                  <a:pt x="1553" y="6567"/>
                </a:lnTo>
                <a:lnTo>
                  <a:pt x="3087" y="5032"/>
                </a:lnTo>
                <a:lnTo>
                  <a:pt x="1856" y="3801"/>
                </a:lnTo>
                <a:lnTo>
                  <a:pt x="1856" y="3159"/>
                </a:lnTo>
                <a:lnTo>
                  <a:pt x="6263" y="3159"/>
                </a:lnTo>
                <a:lnTo>
                  <a:pt x="6263" y="3783"/>
                </a:lnTo>
                <a:lnTo>
                  <a:pt x="5318" y="3783"/>
                </a:lnTo>
                <a:lnTo>
                  <a:pt x="5318" y="6281"/>
                </a:lnTo>
                <a:lnTo>
                  <a:pt x="6263" y="6281"/>
                </a:lnTo>
                <a:lnTo>
                  <a:pt x="6263" y="6906"/>
                </a:lnTo>
                <a:lnTo>
                  <a:pt x="3730" y="6906"/>
                </a:lnTo>
                <a:lnTo>
                  <a:pt x="3730" y="8191"/>
                </a:lnTo>
                <a:cubicBezTo>
                  <a:pt x="3176" y="8351"/>
                  <a:pt x="2766" y="8869"/>
                  <a:pt x="2802" y="9475"/>
                </a:cubicBezTo>
                <a:cubicBezTo>
                  <a:pt x="2820" y="10118"/>
                  <a:pt x="3355" y="10635"/>
                  <a:pt x="3997" y="10671"/>
                </a:cubicBezTo>
                <a:cubicBezTo>
                  <a:pt x="4018" y="10672"/>
                  <a:pt x="4040" y="10672"/>
                  <a:pt x="4061" y="10672"/>
                </a:cubicBezTo>
                <a:cubicBezTo>
                  <a:pt x="4745" y="10672"/>
                  <a:pt x="5300" y="10114"/>
                  <a:pt x="5300" y="9422"/>
                </a:cubicBezTo>
                <a:cubicBezTo>
                  <a:pt x="5300" y="8833"/>
                  <a:pt x="4907" y="8333"/>
                  <a:pt x="4354" y="8191"/>
                </a:cubicBezTo>
                <a:lnTo>
                  <a:pt x="4354" y="7530"/>
                </a:lnTo>
                <a:lnTo>
                  <a:pt x="6888" y="7530"/>
                </a:lnTo>
                <a:lnTo>
                  <a:pt x="6888" y="6281"/>
                </a:lnTo>
                <a:lnTo>
                  <a:pt x="7816" y="6281"/>
                </a:lnTo>
                <a:lnTo>
                  <a:pt x="7816" y="3783"/>
                </a:lnTo>
                <a:lnTo>
                  <a:pt x="6888" y="3783"/>
                </a:lnTo>
                <a:lnTo>
                  <a:pt x="6888" y="2499"/>
                </a:lnTo>
                <a:lnTo>
                  <a:pt x="4390" y="2499"/>
                </a:lnTo>
                <a:lnTo>
                  <a:pt x="4390" y="1874"/>
                </a:lnTo>
                <a:lnTo>
                  <a:pt x="5639" y="1874"/>
                </a:lnTo>
                <a:lnTo>
                  <a:pt x="563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55" name="Google Shape;3155;p81"/>
          <p:cNvGrpSpPr/>
          <p:nvPr/>
        </p:nvGrpSpPr>
        <p:grpSpPr>
          <a:xfrm>
            <a:off x="4773737" y="2705742"/>
            <a:ext cx="344854" cy="301687"/>
            <a:chOff x="4773734" y="2705742"/>
            <a:chExt cx="344854" cy="301687"/>
          </a:xfrm>
        </p:grpSpPr>
        <p:sp>
          <p:nvSpPr>
            <p:cNvPr id="3156" name="Google Shape;3156;p81"/>
            <p:cNvSpPr/>
            <p:nvPr/>
          </p:nvSpPr>
          <p:spPr>
            <a:xfrm>
              <a:off x="4773734" y="2759298"/>
              <a:ext cx="344854" cy="151989"/>
            </a:xfrm>
            <a:custGeom>
              <a:rect b="b" l="l" r="r" t="t"/>
              <a:pathLst>
                <a:path extrusionOk="0" h="4711" w="10689">
                  <a:moveTo>
                    <a:pt x="1838" y="2980"/>
                  </a:moveTo>
                  <a:lnTo>
                    <a:pt x="1838" y="3605"/>
                  </a:lnTo>
                  <a:lnTo>
                    <a:pt x="1214" y="3605"/>
                  </a:lnTo>
                  <a:lnTo>
                    <a:pt x="1214" y="2980"/>
                  </a:lnTo>
                  <a:close/>
                  <a:moveTo>
                    <a:pt x="3890" y="1089"/>
                  </a:moveTo>
                  <a:lnTo>
                    <a:pt x="3890" y="1731"/>
                  </a:lnTo>
                  <a:lnTo>
                    <a:pt x="3587" y="1731"/>
                  </a:lnTo>
                  <a:cubicBezTo>
                    <a:pt x="3248" y="1731"/>
                    <a:pt x="2963" y="1981"/>
                    <a:pt x="2945" y="2338"/>
                  </a:cubicBezTo>
                  <a:cubicBezTo>
                    <a:pt x="2945" y="2677"/>
                    <a:pt x="3212" y="2980"/>
                    <a:pt x="3569" y="2980"/>
                  </a:cubicBezTo>
                  <a:lnTo>
                    <a:pt x="3890" y="2980"/>
                  </a:lnTo>
                  <a:lnTo>
                    <a:pt x="3890" y="3605"/>
                  </a:lnTo>
                  <a:lnTo>
                    <a:pt x="3587" y="3605"/>
                  </a:lnTo>
                  <a:cubicBezTo>
                    <a:pt x="2909" y="3605"/>
                    <a:pt x="2338" y="3051"/>
                    <a:pt x="2320" y="2373"/>
                  </a:cubicBezTo>
                  <a:cubicBezTo>
                    <a:pt x="2302" y="1678"/>
                    <a:pt x="2873" y="1089"/>
                    <a:pt x="3569" y="1089"/>
                  </a:cubicBezTo>
                  <a:close/>
                  <a:moveTo>
                    <a:pt x="8975" y="1089"/>
                  </a:moveTo>
                  <a:lnTo>
                    <a:pt x="8975" y="3605"/>
                  </a:lnTo>
                  <a:lnTo>
                    <a:pt x="8351" y="3605"/>
                  </a:lnTo>
                  <a:lnTo>
                    <a:pt x="8351" y="2338"/>
                  </a:lnTo>
                  <a:lnTo>
                    <a:pt x="7941" y="2891"/>
                  </a:lnTo>
                  <a:lnTo>
                    <a:pt x="7548" y="2338"/>
                  </a:lnTo>
                  <a:lnTo>
                    <a:pt x="7548" y="3605"/>
                  </a:lnTo>
                  <a:lnTo>
                    <a:pt x="6906" y="3605"/>
                  </a:lnTo>
                  <a:lnTo>
                    <a:pt x="6906" y="1089"/>
                  </a:lnTo>
                  <a:lnTo>
                    <a:pt x="7441" y="1089"/>
                  </a:lnTo>
                  <a:lnTo>
                    <a:pt x="7941" y="1802"/>
                  </a:lnTo>
                  <a:lnTo>
                    <a:pt x="8458" y="1089"/>
                  </a:lnTo>
                  <a:close/>
                  <a:moveTo>
                    <a:pt x="5357" y="1088"/>
                  </a:moveTo>
                  <a:cubicBezTo>
                    <a:pt x="5368" y="1088"/>
                    <a:pt x="5378" y="1088"/>
                    <a:pt x="5389" y="1089"/>
                  </a:cubicBezTo>
                  <a:cubicBezTo>
                    <a:pt x="5889" y="1124"/>
                    <a:pt x="6281" y="1535"/>
                    <a:pt x="6281" y="2034"/>
                  </a:cubicBezTo>
                  <a:lnTo>
                    <a:pt x="6281" y="2659"/>
                  </a:lnTo>
                  <a:cubicBezTo>
                    <a:pt x="6281" y="3158"/>
                    <a:pt x="5889" y="3569"/>
                    <a:pt x="5389" y="3605"/>
                  </a:cubicBezTo>
                  <a:cubicBezTo>
                    <a:pt x="5378" y="3605"/>
                    <a:pt x="5368" y="3605"/>
                    <a:pt x="5357" y="3605"/>
                  </a:cubicBezTo>
                  <a:cubicBezTo>
                    <a:pt x="4836" y="3605"/>
                    <a:pt x="4408" y="3183"/>
                    <a:pt x="4408" y="2641"/>
                  </a:cubicBezTo>
                  <a:lnTo>
                    <a:pt x="4408" y="2052"/>
                  </a:lnTo>
                  <a:cubicBezTo>
                    <a:pt x="4408" y="1510"/>
                    <a:pt x="4836" y="1088"/>
                    <a:pt x="5357" y="1088"/>
                  </a:cubicBezTo>
                  <a:close/>
                  <a:moveTo>
                    <a:pt x="1" y="0"/>
                  </a:moveTo>
                  <a:lnTo>
                    <a:pt x="1" y="4711"/>
                  </a:lnTo>
                  <a:lnTo>
                    <a:pt x="10688" y="4711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81"/>
            <p:cNvSpPr/>
            <p:nvPr/>
          </p:nvSpPr>
          <p:spPr>
            <a:xfrm>
              <a:off x="4936079" y="2815080"/>
              <a:ext cx="20164" cy="40393"/>
            </a:xfrm>
            <a:custGeom>
              <a:rect b="b" l="l" r="r" t="t"/>
              <a:pathLst>
                <a:path extrusionOk="0" h="1252" w="625">
                  <a:moveTo>
                    <a:pt x="334" y="1"/>
                  </a:moveTo>
                  <a:cubicBezTo>
                    <a:pt x="324" y="1"/>
                    <a:pt x="314" y="1"/>
                    <a:pt x="304" y="2"/>
                  </a:cubicBezTo>
                  <a:cubicBezTo>
                    <a:pt x="125" y="2"/>
                    <a:pt x="0" y="145"/>
                    <a:pt x="0" y="323"/>
                  </a:cubicBezTo>
                  <a:lnTo>
                    <a:pt x="0" y="930"/>
                  </a:lnTo>
                  <a:cubicBezTo>
                    <a:pt x="0" y="1090"/>
                    <a:pt x="125" y="1233"/>
                    <a:pt x="304" y="1251"/>
                  </a:cubicBezTo>
                  <a:cubicBezTo>
                    <a:pt x="482" y="1251"/>
                    <a:pt x="625" y="1108"/>
                    <a:pt x="625" y="930"/>
                  </a:cubicBezTo>
                  <a:lnTo>
                    <a:pt x="625" y="305"/>
                  </a:lnTo>
                  <a:cubicBezTo>
                    <a:pt x="625" y="137"/>
                    <a:pt x="498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81"/>
            <p:cNvSpPr/>
            <p:nvPr/>
          </p:nvSpPr>
          <p:spPr>
            <a:xfrm>
              <a:off x="4869876" y="2705742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1"/>
                  </a:moveTo>
                  <a:lnTo>
                    <a:pt x="0" y="1018"/>
                  </a:lnTo>
                  <a:lnTo>
                    <a:pt x="7708" y="1018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81"/>
            <p:cNvSpPr/>
            <p:nvPr/>
          </p:nvSpPr>
          <p:spPr>
            <a:xfrm>
              <a:off x="4773734" y="2931419"/>
              <a:ext cx="344854" cy="76010"/>
            </a:xfrm>
            <a:custGeom>
              <a:rect b="b" l="l" r="r" t="t"/>
              <a:pathLst>
                <a:path extrusionOk="0" h="2356" w="10689">
                  <a:moveTo>
                    <a:pt x="1" y="0"/>
                  </a:moveTo>
                  <a:lnTo>
                    <a:pt x="1" y="1017"/>
                  </a:lnTo>
                  <a:lnTo>
                    <a:pt x="4408" y="1017"/>
                  </a:lnTo>
                  <a:lnTo>
                    <a:pt x="4408" y="1731"/>
                  </a:lnTo>
                  <a:lnTo>
                    <a:pt x="2838" y="1731"/>
                  </a:lnTo>
                  <a:lnTo>
                    <a:pt x="2838" y="2355"/>
                  </a:lnTo>
                  <a:lnTo>
                    <a:pt x="7869" y="2355"/>
                  </a:lnTo>
                  <a:lnTo>
                    <a:pt x="7869" y="1731"/>
                  </a:lnTo>
                  <a:lnTo>
                    <a:pt x="6281" y="1731"/>
                  </a:lnTo>
                  <a:lnTo>
                    <a:pt x="6281" y="1017"/>
                  </a:lnTo>
                  <a:lnTo>
                    <a:pt x="10688" y="1017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81"/>
            <p:cNvSpPr/>
            <p:nvPr/>
          </p:nvSpPr>
          <p:spPr>
            <a:xfrm>
              <a:off x="4822095" y="2705742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1"/>
                  </a:moveTo>
                  <a:lnTo>
                    <a:pt x="0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81"/>
            <p:cNvSpPr/>
            <p:nvPr/>
          </p:nvSpPr>
          <p:spPr>
            <a:xfrm>
              <a:off x="4773734" y="2705742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2" name="Google Shape;3162;p81"/>
          <p:cNvGrpSpPr/>
          <p:nvPr/>
        </p:nvGrpSpPr>
        <p:grpSpPr>
          <a:xfrm>
            <a:off x="4819228" y="2137600"/>
            <a:ext cx="253874" cy="344273"/>
            <a:chOff x="4819224" y="2137600"/>
            <a:chExt cx="253874" cy="344273"/>
          </a:xfrm>
        </p:grpSpPr>
        <p:sp>
          <p:nvSpPr>
            <p:cNvPr id="3163" name="Google Shape;3163;p81"/>
            <p:cNvSpPr/>
            <p:nvPr/>
          </p:nvSpPr>
          <p:spPr>
            <a:xfrm>
              <a:off x="4819224" y="2258487"/>
              <a:ext cx="253874" cy="101917"/>
            </a:xfrm>
            <a:custGeom>
              <a:rect b="b" l="l" r="r" t="t"/>
              <a:pathLst>
                <a:path extrusionOk="0" h="3159" w="7869">
                  <a:moveTo>
                    <a:pt x="2123" y="767"/>
                  </a:moveTo>
                  <a:lnTo>
                    <a:pt x="2123" y="2427"/>
                  </a:lnTo>
                  <a:lnTo>
                    <a:pt x="1499" y="2427"/>
                  </a:lnTo>
                  <a:lnTo>
                    <a:pt x="1499" y="767"/>
                  </a:lnTo>
                  <a:close/>
                  <a:moveTo>
                    <a:pt x="3533" y="767"/>
                  </a:moveTo>
                  <a:lnTo>
                    <a:pt x="3533" y="2427"/>
                  </a:lnTo>
                  <a:lnTo>
                    <a:pt x="2891" y="2427"/>
                  </a:lnTo>
                  <a:lnTo>
                    <a:pt x="2891" y="767"/>
                  </a:lnTo>
                  <a:close/>
                  <a:moveTo>
                    <a:pt x="518" y="0"/>
                  </a:moveTo>
                  <a:lnTo>
                    <a:pt x="0" y="535"/>
                  </a:lnTo>
                  <a:lnTo>
                    <a:pt x="0" y="2623"/>
                  </a:lnTo>
                  <a:lnTo>
                    <a:pt x="518" y="3158"/>
                  </a:lnTo>
                  <a:lnTo>
                    <a:pt x="7334" y="3158"/>
                  </a:lnTo>
                  <a:lnTo>
                    <a:pt x="7869" y="2623"/>
                  </a:lnTo>
                  <a:lnTo>
                    <a:pt x="7869" y="535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81"/>
            <p:cNvSpPr/>
            <p:nvPr/>
          </p:nvSpPr>
          <p:spPr>
            <a:xfrm>
              <a:off x="4819224" y="2137600"/>
              <a:ext cx="253874" cy="101337"/>
            </a:xfrm>
            <a:custGeom>
              <a:rect b="b" l="l" r="r" t="t"/>
              <a:pathLst>
                <a:path extrusionOk="0" h="3141" w="7869">
                  <a:moveTo>
                    <a:pt x="2123" y="750"/>
                  </a:moveTo>
                  <a:lnTo>
                    <a:pt x="2123" y="2391"/>
                  </a:lnTo>
                  <a:lnTo>
                    <a:pt x="1499" y="2391"/>
                  </a:lnTo>
                  <a:lnTo>
                    <a:pt x="1499" y="750"/>
                  </a:lnTo>
                  <a:close/>
                  <a:moveTo>
                    <a:pt x="3533" y="750"/>
                  </a:moveTo>
                  <a:lnTo>
                    <a:pt x="3533" y="2391"/>
                  </a:lnTo>
                  <a:lnTo>
                    <a:pt x="2891" y="2391"/>
                  </a:lnTo>
                  <a:lnTo>
                    <a:pt x="2891" y="750"/>
                  </a:lnTo>
                  <a:close/>
                  <a:moveTo>
                    <a:pt x="518" y="0"/>
                  </a:moveTo>
                  <a:lnTo>
                    <a:pt x="0" y="518"/>
                  </a:lnTo>
                  <a:lnTo>
                    <a:pt x="0" y="2623"/>
                  </a:lnTo>
                  <a:lnTo>
                    <a:pt x="518" y="3141"/>
                  </a:lnTo>
                  <a:lnTo>
                    <a:pt x="7334" y="3141"/>
                  </a:lnTo>
                  <a:lnTo>
                    <a:pt x="7869" y="2623"/>
                  </a:lnTo>
                  <a:lnTo>
                    <a:pt x="7869" y="518"/>
                  </a:lnTo>
                  <a:lnTo>
                    <a:pt x="7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81"/>
            <p:cNvSpPr/>
            <p:nvPr/>
          </p:nvSpPr>
          <p:spPr>
            <a:xfrm>
              <a:off x="4819224" y="2380504"/>
              <a:ext cx="253874" cy="101369"/>
            </a:xfrm>
            <a:custGeom>
              <a:rect b="b" l="l" r="r" t="t"/>
              <a:pathLst>
                <a:path extrusionOk="0" h="3142" w="7869">
                  <a:moveTo>
                    <a:pt x="2123" y="750"/>
                  </a:moveTo>
                  <a:lnTo>
                    <a:pt x="2123" y="2392"/>
                  </a:lnTo>
                  <a:lnTo>
                    <a:pt x="1499" y="2392"/>
                  </a:lnTo>
                  <a:lnTo>
                    <a:pt x="1499" y="750"/>
                  </a:lnTo>
                  <a:close/>
                  <a:moveTo>
                    <a:pt x="3533" y="750"/>
                  </a:moveTo>
                  <a:lnTo>
                    <a:pt x="3533" y="2392"/>
                  </a:lnTo>
                  <a:lnTo>
                    <a:pt x="2891" y="2392"/>
                  </a:lnTo>
                  <a:lnTo>
                    <a:pt x="2891" y="750"/>
                  </a:lnTo>
                  <a:close/>
                  <a:moveTo>
                    <a:pt x="518" y="1"/>
                  </a:moveTo>
                  <a:lnTo>
                    <a:pt x="0" y="518"/>
                  </a:lnTo>
                  <a:lnTo>
                    <a:pt x="0" y="2624"/>
                  </a:lnTo>
                  <a:lnTo>
                    <a:pt x="518" y="3141"/>
                  </a:lnTo>
                  <a:lnTo>
                    <a:pt x="7334" y="3141"/>
                  </a:lnTo>
                  <a:lnTo>
                    <a:pt x="7869" y="2624"/>
                  </a:lnTo>
                  <a:lnTo>
                    <a:pt x="7869" y="518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6" name="Google Shape;3166;p81"/>
          <p:cNvGrpSpPr/>
          <p:nvPr/>
        </p:nvGrpSpPr>
        <p:grpSpPr>
          <a:xfrm>
            <a:off x="4773737" y="1633885"/>
            <a:ext cx="344854" cy="257939"/>
            <a:chOff x="4773734" y="1633885"/>
            <a:chExt cx="344854" cy="257939"/>
          </a:xfrm>
        </p:grpSpPr>
        <p:sp>
          <p:nvSpPr>
            <p:cNvPr id="3167" name="Google Shape;3167;p81"/>
            <p:cNvSpPr/>
            <p:nvPr/>
          </p:nvSpPr>
          <p:spPr>
            <a:xfrm>
              <a:off x="4884265" y="1633885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0" y="1"/>
                  </a:moveTo>
                  <a:lnTo>
                    <a:pt x="0" y="1018"/>
                  </a:lnTo>
                  <a:lnTo>
                    <a:pt x="6816" y="1018"/>
                  </a:lnTo>
                  <a:lnTo>
                    <a:pt x="68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81"/>
            <p:cNvSpPr/>
            <p:nvPr/>
          </p:nvSpPr>
          <p:spPr>
            <a:xfrm>
              <a:off x="4836484" y="1633885"/>
              <a:ext cx="27649" cy="32843"/>
            </a:xfrm>
            <a:custGeom>
              <a:rect b="b" l="l" r="r" t="t"/>
              <a:pathLst>
                <a:path extrusionOk="0" h="1018" w="857">
                  <a:moveTo>
                    <a:pt x="0" y="1"/>
                  </a:moveTo>
                  <a:lnTo>
                    <a:pt x="0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81"/>
            <p:cNvSpPr/>
            <p:nvPr/>
          </p:nvSpPr>
          <p:spPr>
            <a:xfrm>
              <a:off x="4773734" y="1858981"/>
              <a:ext cx="344854" cy="32843"/>
            </a:xfrm>
            <a:custGeom>
              <a:rect b="b" l="l" r="r" t="t"/>
              <a:pathLst>
                <a:path extrusionOk="0" h="1018" w="10689">
                  <a:moveTo>
                    <a:pt x="1" y="0"/>
                  </a:moveTo>
                  <a:lnTo>
                    <a:pt x="1" y="357"/>
                  </a:lnTo>
                  <a:lnTo>
                    <a:pt x="679" y="1017"/>
                  </a:lnTo>
                  <a:lnTo>
                    <a:pt x="10010" y="1017"/>
                  </a:lnTo>
                  <a:lnTo>
                    <a:pt x="10688" y="357"/>
                  </a:lnTo>
                  <a:lnTo>
                    <a:pt x="10688" y="0"/>
                  </a:lnTo>
                  <a:lnTo>
                    <a:pt x="6834" y="0"/>
                  </a:lnTo>
                  <a:lnTo>
                    <a:pt x="6478" y="357"/>
                  </a:lnTo>
                  <a:lnTo>
                    <a:pt x="4283" y="357"/>
                  </a:lnTo>
                  <a:lnTo>
                    <a:pt x="39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81"/>
            <p:cNvSpPr/>
            <p:nvPr/>
          </p:nvSpPr>
          <p:spPr>
            <a:xfrm>
              <a:off x="4788123" y="1633885"/>
              <a:ext cx="316076" cy="216481"/>
            </a:xfrm>
            <a:custGeom>
              <a:rect b="b" l="l" r="r" t="t"/>
              <a:pathLst>
                <a:path extrusionOk="0" h="6710" w="9797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  <a:moveTo>
                    <a:pt x="2677" y="3016"/>
                  </a:moveTo>
                  <a:lnTo>
                    <a:pt x="2677" y="3462"/>
                  </a:lnTo>
                  <a:lnTo>
                    <a:pt x="3070" y="3230"/>
                  </a:lnTo>
                  <a:lnTo>
                    <a:pt x="3373" y="3784"/>
                  </a:lnTo>
                  <a:lnTo>
                    <a:pt x="2998" y="3998"/>
                  </a:lnTo>
                  <a:lnTo>
                    <a:pt x="3373" y="4212"/>
                  </a:lnTo>
                  <a:lnTo>
                    <a:pt x="3070" y="4765"/>
                  </a:lnTo>
                  <a:lnTo>
                    <a:pt x="2677" y="4533"/>
                  </a:lnTo>
                  <a:lnTo>
                    <a:pt x="2677" y="4979"/>
                  </a:lnTo>
                  <a:lnTo>
                    <a:pt x="2053" y="4979"/>
                  </a:lnTo>
                  <a:lnTo>
                    <a:pt x="2053" y="4533"/>
                  </a:lnTo>
                  <a:lnTo>
                    <a:pt x="1678" y="4765"/>
                  </a:lnTo>
                  <a:lnTo>
                    <a:pt x="1375" y="4212"/>
                  </a:lnTo>
                  <a:lnTo>
                    <a:pt x="1749" y="3998"/>
                  </a:lnTo>
                  <a:lnTo>
                    <a:pt x="1375" y="3784"/>
                  </a:lnTo>
                  <a:lnTo>
                    <a:pt x="1678" y="3230"/>
                  </a:lnTo>
                  <a:lnTo>
                    <a:pt x="2053" y="3462"/>
                  </a:lnTo>
                  <a:lnTo>
                    <a:pt x="2053" y="3016"/>
                  </a:lnTo>
                  <a:close/>
                  <a:moveTo>
                    <a:pt x="5211" y="3016"/>
                  </a:moveTo>
                  <a:lnTo>
                    <a:pt x="5211" y="3462"/>
                  </a:lnTo>
                  <a:lnTo>
                    <a:pt x="5585" y="3230"/>
                  </a:lnTo>
                  <a:lnTo>
                    <a:pt x="5907" y="3784"/>
                  </a:lnTo>
                  <a:lnTo>
                    <a:pt x="5514" y="3998"/>
                  </a:lnTo>
                  <a:lnTo>
                    <a:pt x="5907" y="4212"/>
                  </a:lnTo>
                  <a:lnTo>
                    <a:pt x="5585" y="4765"/>
                  </a:lnTo>
                  <a:lnTo>
                    <a:pt x="5211" y="4533"/>
                  </a:lnTo>
                  <a:lnTo>
                    <a:pt x="5211" y="4979"/>
                  </a:lnTo>
                  <a:lnTo>
                    <a:pt x="4586" y="4979"/>
                  </a:lnTo>
                  <a:lnTo>
                    <a:pt x="4586" y="4533"/>
                  </a:lnTo>
                  <a:lnTo>
                    <a:pt x="4194" y="4765"/>
                  </a:lnTo>
                  <a:lnTo>
                    <a:pt x="3890" y="4212"/>
                  </a:lnTo>
                  <a:lnTo>
                    <a:pt x="4265" y="3998"/>
                  </a:lnTo>
                  <a:lnTo>
                    <a:pt x="3890" y="3784"/>
                  </a:lnTo>
                  <a:lnTo>
                    <a:pt x="4194" y="3230"/>
                  </a:lnTo>
                  <a:lnTo>
                    <a:pt x="4586" y="3462"/>
                  </a:lnTo>
                  <a:lnTo>
                    <a:pt x="4586" y="3016"/>
                  </a:lnTo>
                  <a:close/>
                  <a:moveTo>
                    <a:pt x="7709" y="3016"/>
                  </a:moveTo>
                  <a:lnTo>
                    <a:pt x="7709" y="3462"/>
                  </a:lnTo>
                  <a:lnTo>
                    <a:pt x="8083" y="3230"/>
                  </a:lnTo>
                  <a:lnTo>
                    <a:pt x="8405" y="3784"/>
                  </a:lnTo>
                  <a:lnTo>
                    <a:pt x="8030" y="3998"/>
                  </a:lnTo>
                  <a:lnTo>
                    <a:pt x="8405" y="4212"/>
                  </a:lnTo>
                  <a:lnTo>
                    <a:pt x="8083" y="4765"/>
                  </a:lnTo>
                  <a:lnTo>
                    <a:pt x="7709" y="4533"/>
                  </a:lnTo>
                  <a:lnTo>
                    <a:pt x="7709" y="4979"/>
                  </a:lnTo>
                  <a:lnTo>
                    <a:pt x="7084" y="4979"/>
                  </a:lnTo>
                  <a:lnTo>
                    <a:pt x="7084" y="4533"/>
                  </a:lnTo>
                  <a:lnTo>
                    <a:pt x="6710" y="4765"/>
                  </a:lnTo>
                  <a:lnTo>
                    <a:pt x="6388" y="4212"/>
                  </a:lnTo>
                  <a:lnTo>
                    <a:pt x="6781" y="3998"/>
                  </a:lnTo>
                  <a:lnTo>
                    <a:pt x="6388" y="3784"/>
                  </a:lnTo>
                  <a:lnTo>
                    <a:pt x="6710" y="3230"/>
                  </a:lnTo>
                  <a:lnTo>
                    <a:pt x="7084" y="3462"/>
                  </a:lnTo>
                  <a:lnTo>
                    <a:pt x="7084" y="3016"/>
                  </a:lnTo>
                  <a:close/>
                  <a:moveTo>
                    <a:pt x="1" y="1642"/>
                  </a:moveTo>
                  <a:lnTo>
                    <a:pt x="1" y="6353"/>
                  </a:lnTo>
                  <a:lnTo>
                    <a:pt x="3658" y="6353"/>
                  </a:lnTo>
                  <a:lnTo>
                    <a:pt x="4015" y="6710"/>
                  </a:lnTo>
                  <a:lnTo>
                    <a:pt x="5746" y="6710"/>
                  </a:lnTo>
                  <a:lnTo>
                    <a:pt x="6103" y="6353"/>
                  </a:lnTo>
                  <a:lnTo>
                    <a:pt x="9796" y="6353"/>
                  </a:lnTo>
                  <a:lnTo>
                    <a:pt x="9796" y="16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1" name="Google Shape;3171;p81"/>
          <p:cNvGrpSpPr/>
          <p:nvPr/>
        </p:nvGrpSpPr>
        <p:grpSpPr>
          <a:xfrm>
            <a:off x="4025409" y="2684449"/>
            <a:ext cx="344273" cy="344273"/>
            <a:chOff x="4025405" y="2684449"/>
            <a:chExt cx="344273" cy="344273"/>
          </a:xfrm>
        </p:grpSpPr>
        <p:sp>
          <p:nvSpPr>
            <p:cNvPr id="3172" name="Google Shape;3172;p81"/>
            <p:cNvSpPr/>
            <p:nvPr/>
          </p:nvSpPr>
          <p:spPr>
            <a:xfrm>
              <a:off x="4207882" y="2789238"/>
              <a:ext cx="161796" cy="239485"/>
            </a:xfrm>
            <a:custGeom>
              <a:rect b="b" l="l" r="r" t="t"/>
              <a:pathLst>
                <a:path extrusionOk="0" h="7423" w="5015">
                  <a:moveTo>
                    <a:pt x="4211" y="0"/>
                  </a:moveTo>
                  <a:lnTo>
                    <a:pt x="3123" y="1089"/>
                  </a:lnTo>
                  <a:lnTo>
                    <a:pt x="2463" y="1089"/>
                  </a:lnTo>
                  <a:lnTo>
                    <a:pt x="2391" y="321"/>
                  </a:lnTo>
                  <a:lnTo>
                    <a:pt x="0" y="321"/>
                  </a:lnTo>
                  <a:lnTo>
                    <a:pt x="0" y="7423"/>
                  </a:lnTo>
                  <a:cubicBezTo>
                    <a:pt x="1142" y="7316"/>
                    <a:pt x="2088" y="6566"/>
                    <a:pt x="2516" y="5549"/>
                  </a:cubicBezTo>
                  <a:lnTo>
                    <a:pt x="3230" y="5549"/>
                  </a:lnTo>
                  <a:lnTo>
                    <a:pt x="4283" y="6620"/>
                  </a:lnTo>
                  <a:lnTo>
                    <a:pt x="4729" y="6174"/>
                  </a:lnTo>
                  <a:lnTo>
                    <a:pt x="3480" y="4925"/>
                  </a:lnTo>
                  <a:lnTo>
                    <a:pt x="2712" y="4925"/>
                  </a:lnTo>
                  <a:cubicBezTo>
                    <a:pt x="2766" y="4657"/>
                    <a:pt x="2784" y="4372"/>
                    <a:pt x="2748" y="4086"/>
                  </a:cubicBezTo>
                  <a:lnTo>
                    <a:pt x="2712" y="3676"/>
                  </a:lnTo>
                  <a:lnTo>
                    <a:pt x="3515" y="3676"/>
                  </a:lnTo>
                  <a:lnTo>
                    <a:pt x="4586" y="4746"/>
                  </a:lnTo>
                  <a:lnTo>
                    <a:pt x="5014" y="4300"/>
                  </a:lnTo>
                  <a:lnTo>
                    <a:pt x="3783" y="3051"/>
                  </a:lnTo>
                  <a:lnTo>
                    <a:pt x="2659" y="3051"/>
                  </a:lnTo>
                  <a:lnTo>
                    <a:pt x="2534" y="1749"/>
                  </a:lnTo>
                  <a:lnTo>
                    <a:pt x="3390" y="1749"/>
                  </a:lnTo>
                  <a:lnTo>
                    <a:pt x="4675" y="464"/>
                  </a:lnTo>
                  <a:lnTo>
                    <a:pt x="4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81"/>
            <p:cNvSpPr/>
            <p:nvPr/>
          </p:nvSpPr>
          <p:spPr>
            <a:xfrm>
              <a:off x="4129000" y="2684449"/>
              <a:ext cx="138213" cy="95013"/>
            </a:xfrm>
            <a:custGeom>
              <a:rect b="b" l="l" r="r" t="t"/>
              <a:pathLst>
                <a:path extrusionOk="0" h="2945" w="4284">
                  <a:moveTo>
                    <a:pt x="536" y="1"/>
                  </a:moveTo>
                  <a:lnTo>
                    <a:pt x="1" y="322"/>
                  </a:lnTo>
                  <a:lnTo>
                    <a:pt x="964" y="1928"/>
                  </a:lnTo>
                  <a:cubicBezTo>
                    <a:pt x="857" y="2124"/>
                    <a:pt x="804" y="2356"/>
                    <a:pt x="804" y="2588"/>
                  </a:cubicBezTo>
                  <a:lnTo>
                    <a:pt x="804" y="2945"/>
                  </a:lnTo>
                  <a:lnTo>
                    <a:pt x="3480" y="2945"/>
                  </a:lnTo>
                  <a:lnTo>
                    <a:pt x="3480" y="2588"/>
                  </a:lnTo>
                  <a:cubicBezTo>
                    <a:pt x="3480" y="2356"/>
                    <a:pt x="3427" y="2124"/>
                    <a:pt x="3320" y="1928"/>
                  </a:cubicBezTo>
                  <a:lnTo>
                    <a:pt x="4283" y="322"/>
                  </a:lnTo>
                  <a:lnTo>
                    <a:pt x="3748" y="1"/>
                  </a:lnTo>
                  <a:lnTo>
                    <a:pt x="2874" y="1464"/>
                  </a:lnTo>
                  <a:cubicBezTo>
                    <a:pt x="2677" y="1321"/>
                    <a:pt x="2410" y="1232"/>
                    <a:pt x="2142" y="1232"/>
                  </a:cubicBezTo>
                  <a:cubicBezTo>
                    <a:pt x="1874" y="1232"/>
                    <a:pt x="1607" y="1321"/>
                    <a:pt x="1393" y="1464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81"/>
            <p:cNvSpPr/>
            <p:nvPr/>
          </p:nvSpPr>
          <p:spPr>
            <a:xfrm>
              <a:off x="4025405" y="2789238"/>
              <a:ext cx="162345" cy="239485"/>
            </a:xfrm>
            <a:custGeom>
              <a:rect b="b" l="l" r="r" t="t"/>
              <a:pathLst>
                <a:path extrusionOk="0" h="7423" w="5032">
                  <a:moveTo>
                    <a:pt x="821" y="0"/>
                  </a:moveTo>
                  <a:lnTo>
                    <a:pt x="357" y="464"/>
                  </a:lnTo>
                  <a:lnTo>
                    <a:pt x="1642" y="1749"/>
                  </a:lnTo>
                  <a:lnTo>
                    <a:pt x="2480" y="1749"/>
                  </a:lnTo>
                  <a:lnTo>
                    <a:pt x="2373" y="3051"/>
                  </a:lnTo>
                  <a:lnTo>
                    <a:pt x="1249" y="3051"/>
                  </a:lnTo>
                  <a:lnTo>
                    <a:pt x="0" y="4300"/>
                  </a:lnTo>
                  <a:lnTo>
                    <a:pt x="446" y="4746"/>
                  </a:lnTo>
                  <a:lnTo>
                    <a:pt x="1499" y="3676"/>
                  </a:lnTo>
                  <a:lnTo>
                    <a:pt x="2302" y="3676"/>
                  </a:lnTo>
                  <a:lnTo>
                    <a:pt x="2266" y="4086"/>
                  </a:lnTo>
                  <a:cubicBezTo>
                    <a:pt x="2248" y="4372"/>
                    <a:pt x="2266" y="4657"/>
                    <a:pt x="2320" y="4925"/>
                  </a:cubicBezTo>
                  <a:lnTo>
                    <a:pt x="1535" y="4925"/>
                  </a:lnTo>
                  <a:lnTo>
                    <a:pt x="304" y="6174"/>
                  </a:lnTo>
                  <a:lnTo>
                    <a:pt x="750" y="6620"/>
                  </a:lnTo>
                  <a:lnTo>
                    <a:pt x="1802" y="5549"/>
                  </a:lnTo>
                  <a:lnTo>
                    <a:pt x="2498" y="5549"/>
                  </a:lnTo>
                  <a:cubicBezTo>
                    <a:pt x="2926" y="6566"/>
                    <a:pt x="3890" y="7316"/>
                    <a:pt x="5032" y="7423"/>
                  </a:cubicBezTo>
                  <a:lnTo>
                    <a:pt x="5032" y="321"/>
                  </a:lnTo>
                  <a:lnTo>
                    <a:pt x="2641" y="321"/>
                  </a:lnTo>
                  <a:lnTo>
                    <a:pt x="2570" y="1089"/>
                  </a:lnTo>
                  <a:lnTo>
                    <a:pt x="1909" y="1089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5" name="Google Shape;3175;p81"/>
          <p:cNvGrpSpPr/>
          <p:nvPr/>
        </p:nvGrpSpPr>
        <p:grpSpPr>
          <a:xfrm>
            <a:off x="3277048" y="2727616"/>
            <a:ext cx="344854" cy="257939"/>
            <a:chOff x="3277044" y="2727616"/>
            <a:chExt cx="344854" cy="257939"/>
          </a:xfrm>
        </p:grpSpPr>
        <p:sp>
          <p:nvSpPr>
            <p:cNvPr id="3176" name="Google Shape;3176;p81"/>
            <p:cNvSpPr/>
            <p:nvPr/>
          </p:nvSpPr>
          <p:spPr>
            <a:xfrm>
              <a:off x="3291433" y="2727616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81"/>
            <p:cNvSpPr/>
            <p:nvPr/>
          </p:nvSpPr>
          <p:spPr>
            <a:xfrm>
              <a:off x="3339795" y="2727616"/>
              <a:ext cx="27681" cy="32843"/>
            </a:xfrm>
            <a:custGeom>
              <a:rect b="b" l="l" r="r" t="t"/>
              <a:pathLst>
                <a:path extrusionOk="0" h="1018" w="858">
                  <a:moveTo>
                    <a:pt x="1" y="1"/>
                  </a:moveTo>
                  <a:lnTo>
                    <a:pt x="1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81"/>
            <p:cNvSpPr/>
            <p:nvPr/>
          </p:nvSpPr>
          <p:spPr>
            <a:xfrm>
              <a:off x="3510205" y="2836438"/>
              <a:ext cx="20164" cy="40328"/>
            </a:xfrm>
            <a:custGeom>
              <a:rect b="b" l="l" r="r" t="t"/>
              <a:pathLst>
                <a:path extrusionOk="0" h="1250" w="625">
                  <a:moveTo>
                    <a:pt x="321" y="0"/>
                  </a:moveTo>
                  <a:cubicBezTo>
                    <a:pt x="143" y="0"/>
                    <a:pt x="0" y="143"/>
                    <a:pt x="0" y="304"/>
                  </a:cubicBezTo>
                  <a:lnTo>
                    <a:pt x="0" y="946"/>
                  </a:lnTo>
                  <a:cubicBezTo>
                    <a:pt x="0" y="1106"/>
                    <a:pt x="143" y="1249"/>
                    <a:pt x="321" y="1249"/>
                  </a:cubicBezTo>
                  <a:cubicBezTo>
                    <a:pt x="482" y="1249"/>
                    <a:pt x="625" y="1089"/>
                    <a:pt x="625" y="928"/>
                  </a:cubicBezTo>
                  <a:lnTo>
                    <a:pt x="625" y="321"/>
                  </a:lnTo>
                  <a:cubicBezTo>
                    <a:pt x="625" y="161"/>
                    <a:pt x="482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81"/>
            <p:cNvSpPr/>
            <p:nvPr/>
          </p:nvSpPr>
          <p:spPr>
            <a:xfrm>
              <a:off x="3277044" y="2952712"/>
              <a:ext cx="344854" cy="32843"/>
            </a:xfrm>
            <a:custGeom>
              <a:rect b="b" l="l" r="r" t="t"/>
              <a:pathLst>
                <a:path extrusionOk="0" h="1018" w="10689">
                  <a:moveTo>
                    <a:pt x="1" y="0"/>
                  </a:moveTo>
                  <a:lnTo>
                    <a:pt x="1" y="357"/>
                  </a:lnTo>
                  <a:lnTo>
                    <a:pt x="679" y="1017"/>
                  </a:lnTo>
                  <a:lnTo>
                    <a:pt x="10010" y="1017"/>
                  </a:lnTo>
                  <a:lnTo>
                    <a:pt x="10688" y="357"/>
                  </a:lnTo>
                  <a:lnTo>
                    <a:pt x="10688" y="0"/>
                  </a:lnTo>
                  <a:lnTo>
                    <a:pt x="6834" y="0"/>
                  </a:lnTo>
                  <a:lnTo>
                    <a:pt x="6478" y="357"/>
                  </a:lnTo>
                  <a:lnTo>
                    <a:pt x="4283" y="357"/>
                  </a:lnTo>
                  <a:lnTo>
                    <a:pt x="39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81"/>
            <p:cNvSpPr/>
            <p:nvPr/>
          </p:nvSpPr>
          <p:spPr>
            <a:xfrm>
              <a:off x="3291433" y="2780591"/>
              <a:ext cx="316076" cy="163506"/>
            </a:xfrm>
            <a:custGeom>
              <a:rect b="b" l="l" r="r" t="t"/>
              <a:pathLst>
                <a:path extrusionOk="0" h="5068" w="9797">
                  <a:moveTo>
                    <a:pt x="3462" y="1107"/>
                  </a:moveTo>
                  <a:lnTo>
                    <a:pt x="3462" y="1713"/>
                  </a:lnTo>
                  <a:lnTo>
                    <a:pt x="2534" y="1731"/>
                  </a:lnTo>
                  <a:cubicBezTo>
                    <a:pt x="2481" y="1731"/>
                    <a:pt x="2445" y="1767"/>
                    <a:pt x="2427" y="1785"/>
                  </a:cubicBezTo>
                  <a:cubicBezTo>
                    <a:pt x="2410" y="1785"/>
                    <a:pt x="2392" y="1820"/>
                    <a:pt x="2374" y="1874"/>
                  </a:cubicBezTo>
                  <a:cubicBezTo>
                    <a:pt x="2374" y="1963"/>
                    <a:pt x="2445" y="2035"/>
                    <a:pt x="2534" y="2035"/>
                  </a:cubicBezTo>
                  <a:lnTo>
                    <a:pt x="2820" y="2035"/>
                  </a:lnTo>
                  <a:cubicBezTo>
                    <a:pt x="3248" y="2035"/>
                    <a:pt x="3623" y="2374"/>
                    <a:pt x="3623" y="2802"/>
                  </a:cubicBezTo>
                  <a:cubicBezTo>
                    <a:pt x="3641" y="3248"/>
                    <a:pt x="3284" y="3605"/>
                    <a:pt x="2838" y="3605"/>
                  </a:cubicBezTo>
                  <a:lnTo>
                    <a:pt x="1928" y="3605"/>
                  </a:lnTo>
                  <a:lnTo>
                    <a:pt x="1928" y="2980"/>
                  </a:lnTo>
                  <a:lnTo>
                    <a:pt x="2820" y="2980"/>
                  </a:lnTo>
                  <a:cubicBezTo>
                    <a:pt x="2909" y="2980"/>
                    <a:pt x="2981" y="2927"/>
                    <a:pt x="2981" y="2837"/>
                  </a:cubicBezTo>
                  <a:cubicBezTo>
                    <a:pt x="2998" y="2748"/>
                    <a:pt x="2927" y="2677"/>
                    <a:pt x="2838" y="2677"/>
                  </a:cubicBezTo>
                  <a:lnTo>
                    <a:pt x="2570" y="2677"/>
                  </a:lnTo>
                  <a:cubicBezTo>
                    <a:pt x="2124" y="2677"/>
                    <a:pt x="1749" y="2302"/>
                    <a:pt x="1767" y="1856"/>
                  </a:cubicBezTo>
                  <a:cubicBezTo>
                    <a:pt x="1767" y="1660"/>
                    <a:pt x="1856" y="1481"/>
                    <a:pt x="1999" y="1339"/>
                  </a:cubicBezTo>
                  <a:cubicBezTo>
                    <a:pt x="2142" y="1178"/>
                    <a:pt x="2338" y="1107"/>
                    <a:pt x="2552" y="1107"/>
                  </a:cubicBezTo>
                  <a:close/>
                  <a:moveTo>
                    <a:pt x="7078" y="1105"/>
                  </a:moveTo>
                  <a:cubicBezTo>
                    <a:pt x="7098" y="1105"/>
                    <a:pt x="7118" y="1105"/>
                    <a:pt x="7138" y="1107"/>
                  </a:cubicBezTo>
                  <a:cubicBezTo>
                    <a:pt x="7637" y="1125"/>
                    <a:pt x="8030" y="1535"/>
                    <a:pt x="8030" y="2035"/>
                  </a:cubicBezTo>
                  <a:lnTo>
                    <a:pt x="8030" y="2677"/>
                  </a:lnTo>
                  <a:cubicBezTo>
                    <a:pt x="8030" y="3176"/>
                    <a:pt x="7637" y="3587"/>
                    <a:pt x="7138" y="3605"/>
                  </a:cubicBezTo>
                  <a:cubicBezTo>
                    <a:pt x="7118" y="3606"/>
                    <a:pt x="7098" y="3607"/>
                    <a:pt x="7078" y="3607"/>
                  </a:cubicBezTo>
                  <a:cubicBezTo>
                    <a:pt x="6568" y="3607"/>
                    <a:pt x="6139" y="3174"/>
                    <a:pt x="6139" y="2659"/>
                  </a:cubicBezTo>
                  <a:lnTo>
                    <a:pt x="6139" y="2052"/>
                  </a:lnTo>
                  <a:cubicBezTo>
                    <a:pt x="6139" y="1537"/>
                    <a:pt x="6568" y="1105"/>
                    <a:pt x="7078" y="1105"/>
                  </a:cubicBezTo>
                  <a:close/>
                  <a:moveTo>
                    <a:pt x="5710" y="1107"/>
                  </a:moveTo>
                  <a:lnTo>
                    <a:pt x="5710" y="1731"/>
                  </a:lnTo>
                  <a:lnTo>
                    <a:pt x="4765" y="1731"/>
                  </a:lnTo>
                  <a:lnTo>
                    <a:pt x="4765" y="2035"/>
                  </a:lnTo>
                  <a:lnTo>
                    <a:pt x="5710" y="2035"/>
                  </a:lnTo>
                  <a:lnTo>
                    <a:pt x="5710" y="2677"/>
                  </a:lnTo>
                  <a:lnTo>
                    <a:pt x="4765" y="2677"/>
                  </a:lnTo>
                  <a:lnTo>
                    <a:pt x="4765" y="2980"/>
                  </a:lnTo>
                  <a:lnTo>
                    <a:pt x="5710" y="2980"/>
                  </a:lnTo>
                  <a:lnTo>
                    <a:pt x="5710" y="3623"/>
                  </a:lnTo>
                  <a:lnTo>
                    <a:pt x="4140" y="3623"/>
                  </a:lnTo>
                  <a:lnTo>
                    <a:pt x="4140" y="1107"/>
                  </a:lnTo>
                  <a:close/>
                  <a:moveTo>
                    <a:pt x="1" y="0"/>
                  </a:moveTo>
                  <a:lnTo>
                    <a:pt x="1" y="4711"/>
                  </a:lnTo>
                  <a:lnTo>
                    <a:pt x="3659" y="4711"/>
                  </a:lnTo>
                  <a:lnTo>
                    <a:pt x="4015" y="5068"/>
                  </a:lnTo>
                  <a:lnTo>
                    <a:pt x="5693" y="5068"/>
                  </a:lnTo>
                  <a:lnTo>
                    <a:pt x="6049" y="4711"/>
                  </a:lnTo>
                  <a:lnTo>
                    <a:pt x="9796" y="4711"/>
                  </a:lnTo>
                  <a:lnTo>
                    <a:pt x="97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81"/>
            <p:cNvSpPr/>
            <p:nvPr/>
          </p:nvSpPr>
          <p:spPr>
            <a:xfrm>
              <a:off x="3387576" y="2727616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1" y="1"/>
                  </a:moveTo>
                  <a:lnTo>
                    <a:pt x="1" y="1018"/>
                  </a:lnTo>
                  <a:lnTo>
                    <a:pt x="6816" y="1018"/>
                  </a:lnTo>
                  <a:lnTo>
                    <a:pt x="68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2" name="Google Shape;3182;p81"/>
          <p:cNvGrpSpPr/>
          <p:nvPr/>
        </p:nvGrpSpPr>
        <p:grpSpPr>
          <a:xfrm>
            <a:off x="2555755" y="2684449"/>
            <a:ext cx="290169" cy="344273"/>
            <a:chOff x="2555751" y="2684449"/>
            <a:chExt cx="290169" cy="344273"/>
          </a:xfrm>
        </p:grpSpPr>
        <p:sp>
          <p:nvSpPr>
            <p:cNvPr id="3183" name="Google Shape;3183;p81"/>
            <p:cNvSpPr/>
            <p:nvPr/>
          </p:nvSpPr>
          <p:spPr>
            <a:xfrm>
              <a:off x="2608727" y="2748361"/>
              <a:ext cx="183090" cy="223386"/>
            </a:xfrm>
            <a:custGeom>
              <a:rect b="b" l="l" r="r" t="t"/>
              <a:pathLst>
                <a:path extrusionOk="0" h="6924" w="5675">
                  <a:moveTo>
                    <a:pt x="1535" y="2177"/>
                  </a:moveTo>
                  <a:lnTo>
                    <a:pt x="1981" y="2623"/>
                  </a:lnTo>
                  <a:lnTo>
                    <a:pt x="1285" y="3337"/>
                  </a:lnTo>
                  <a:lnTo>
                    <a:pt x="1981" y="4051"/>
                  </a:lnTo>
                  <a:lnTo>
                    <a:pt x="1535" y="4479"/>
                  </a:lnTo>
                  <a:lnTo>
                    <a:pt x="411" y="3337"/>
                  </a:lnTo>
                  <a:lnTo>
                    <a:pt x="1535" y="2177"/>
                  </a:lnTo>
                  <a:close/>
                  <a:moveTo>
                    <a:pt x="4193" y="2177"/>
                  </a:moveTo>
                  <a:lnTo>
                    <a:pt x="5318" y="3337"/>
                  </a:lnTo>
                  <a:lnTo>
                    <a:pt x="4193" y="4479"/>
                  </a:lnTo>
                  <a:lnTo>
                    <a:pt x="3747" y="4051"/>
                  </a:lnTo>
                  <a:lnTo>
                    <a:pt x="4443" y="3337"/>
                  </a:lnTo>
                  <a:lnTo>
                    <a:pt x="3747" y="2623"/>
                  </a:lnTo>
                  <a:lnTo>
                    <a:pt x="4193" y="2177"/>
                  </a:lnTo>
                  <a:close/>
                  <a:moveTo>
                    <a:pt x="3069" y="2141"/>
                  </a:moveTo>
                  <a:lnTo>
                    <a:pt x="3640" y="2409"/>
                  </a:lnTo>
                  <a:lnTo>
                    <a:pt x="2641" y="4532"/>
                  </a:lnTo>
                  <a:lnTo>
                    <a:pt x="2088" y="4265"/>
                  </a:lnTo>
                  <a:lnTo>
                    <a:pt x="3069" y="2141"/>
                  </a:lnTo>
                  <a:close/>
                  <a:moveTo>
                    <a:pt x="2855" y="0"/>
                  </a:moveTo>
                  <a:cubicBezTo>
                    <a:pt x="1749" y="625"/>
                    <a:pt x="1053" y="946"/>
                    <a:pt x="54" y="1124"/>
                  </a:cubicBezTo>
                  <a:lnTo>
                    <a:pt x="54" y="4211"/>
                  </a:lnTo>
                  <a:cubicBezTo>
                    <a:pt x="0" y="5496"/>
                    <a:pt x="1660" y="6513"/>
                    <a:pt x="2855" y="6923"/>
                  </a:cubicBezTo>
                  <a:cubicBezTo>
                    <a:pt x="3283" y="6763"/>
                    <a:pt x="4033" y="6459"/>
                    <a:pt x="4657" y="5960"/>
                  </a:cubicBezTo>
                  <a:cubicBezTo>
                    <a:pt x="5318" y="5424"/>
                    <a:pt x="5657" y="4836"/>
                    <a:pt x="5639" y="4211"/>
                  </a:cubicBezTo>
                  <a:lnTo>
                    <a:pt x="5674" y="4193"/>
                  </a:lnTo>
                  <a:lnTo>
                    <a:pt x="5674" y="1107"/>
                  </a:lnTo>
                  <a:lnTo>
                    <a:pt x="5639" y="1107"/>
                  </a:lnTo>
                  <a:cubicBezTo>
                    <a:pt x="4640" y="892"/>
                    <a:pt x="3819" y="518"/>
                    <a:pt x="2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81"/>
            <p:cNvSpPr/>
            <p:nvPr/>
          </p:nvSpPr>
          <p:spPr>
            <a:xfrm>
              <a:off x="2555751" y="2684449"/>
              <a:ext cx="290169" cy="344273"/>
            </a:xfrm>
            <a:custGeom>
              <a:rect b="b" l="l" r="r" t="t"/>
              <a:pathLst>
                <a:path extrusionOk="0" h="10671" w="8994">
                  <a:moveTo>
                    <a:pt x="4515" y="1250"/>
                  </a:moveTo>
                  <a:cubicBezTo>
                    <a:pt x="5603" y="1856"/>
                    <a:pt x="6692" y="2338"/>
                    <a:pt x="7941" y="2552"/>
                  </a:cubicBezTo>
                  <a:lnTo>
                    <a:pt x="7941" y="6174"/>
                  </a:lnTo>
                  <a:cubicBezTo>
                    <a:pt x="7959" y="7976"/>
                    <a:pt x="6014" y="9047"/>
                    <a:pt x="4515" y="9547"/>
                  </a:cubicBezTo>
                  <a:cubicBezTo>
                    <a:pt x="3070" y="9100"/>
                    <a:pt x="1018" y="7959"/>
                    <a:pt x="1089" y="6174"/>
                  </a:cubicBezTo>
                  <a:lnTo>
                    <a:pt x="1089" y="2570"/>
                  </a:lnTo>
                  <a:cubicBezTo>
                    <a:pt x="2356" y="2392"/>
                    <a:pt x="3427" y="1874"/>
                    <a:pt x="4515" y="1250"/>
                  </a:cubicBezTo>
                  <a:close/>
                  <a:moveTo>
                    <a:pt x="4497" y="1"/>
                  </a:moveTo>
                  <a:cubicBezTo>
                    <a:pt x="2249" y="1392"/>
                    <a:pt x="1535" y="1535"/>
                    <a:pt x="1" y="1535"/>
                  </a:cubicBezTo>
                  <a:lnTo>
                    <a:pt x="1" y="6174"/>
                  </a:lnTo>
                  <a:cubicBezTo>
                    <a:pt x="1" y="9547"/>
                    <a:pt x="4497" y="10671"/>
                    <a:pt x="4497" y="10671"/>
                  </a:cubicBezTo>
                  <a:cubicBezTo>
                    <a:pt x="4497" y="10671"/>
                    <a:pt x="8994" y="9547"/>
                    <a:pt x="8994" y="6174"/>
                  </a:cubicBezTo>
                  <a:lnTo>
                    <a:pt x="8994" y="1535"/>
                  </a:lnTo>
                  <a:cubicBezTo>
                    <a:pt x="7780" y="1535"/>
                    <a:pt x="6745" y="1392"/>
                    <a:pt x="4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5" name="Google Shape;3185;p81"/>
          <p:cNvGrpSpPr/>
          <p:nvPr/>
        </p:nvGrpSpPr>
        <p:grpSpPr>
          <a:xfrm>
            <a:off x="1780358" y="2705742"/>
            <a:ext cx="344854" cy="301687"/>
            <a:chOff x="1780355" y="2705742"/>
            <a:chExt cx="344854" cy="301687"/>
          </a:xfrm>
        </p:grpSpPr>
        <p:sp>
          <p:nvSpPr>
            <p:cNvPr id="3186" name="Google Shape;3186;p81"/>
            <p:cNvSpPr/>
            <p:nvPr/>
          </p:nvSpPr>
          <p:spPr>
            <a:xfrm>
              <a:off x="1780355" y="2705742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81"/>
            <p:cNvSpPr/>
            <p:nvPr/>
          </p:nvSpPr>
          <p:spPr>
            <a:xfrm>
              <a:off x="1828135" y="2705742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81"/>
            <p:cNvSpPr/>
            <p:nvPr/>
          </p:nvSpPr>
          <p:spPr>
            <a:xfrm>
              <a:off x="1861527" y="2838890"/>
              <a:ext cx="84076" cy="103046"/>
            </a:xfrm>
            <a:custGeom>
              <a:rect b="b" l="l" r="r" t="t"/>
              <a:pathLst>
                <a:path extrusionOk="0" h="3194" w="2606">
                  <a:moveTo>
                    <a:pt x="2079" y="1"/>
                  </a:moveTo>
                  <a:cubicBezTo>
                    <a:pt x="1917" y="1"/>
                    <a:pt x="1756" y="61"/>
                    <a:pt x="1624" y="192"/>
                  </a:cubicBezTo>
                  <a:lnTo>
                    <a:pt x="268" y="1566"/>
                  </a:lnTo>
                  <a:cubicBezTo>
                    <a:pt x="1" y="1816"/>
                    <a:pt x="1" y="2244"/>
                    <a:pt x="268" y="2494"/>
                  </a:cubicBezTo>
                  <a:lnTo>
                    <a:pt x="768" y="2993"/>
                  </a:lnTo>
                  <a:cubicBezTo>
                    <a:pt x="893" y="3127"/>
                    <a:pt x="1062" y="3194"/>
                    <a:pt x="1234" y="3194"/>
                  </a:cubicBezTo>
                  <a:cubicBezTo>
                    <a:pt x="1406" y="3194"/>
                    <a:pt x="1580" y="3127"/>
                    <a:pt x="1714" y="2993"/>
                  </a:cubicBezTo>
                  <a:lnTo>
                    <a:pt x="2160" y="2547"/>
                  </a:lnTo>
                  <a:cubicBezTo>
                    <a:pt x="1678" y="2030"/>
                    <a:pt x="1607" y="1209"/>
                    <a:pt x="2142" y="691"/>
                  </a:cubicBezTo>
                  <a:lnTo>
                    <a:pt x="2606" y="228"/>
                  </a:lnTo>
                  <a:cubicBezTo>
                    <a:pt x="2461" y="83"/>
                    <a:pt x="2270" y="1"/>
                    <a:pt x="2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81"/>
            <p:cNvSpPr/>
            <p:nvPr/>
          </p:nvSpPr>
          <p:spPr>
            <a:xfrm>
              <a:off x="1876497" y="2705742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1" y="1"/>
                  </a:moveTo>
                  <a:lnTo>
                    <a:pt x="1" y="1018"/>
                  </a:lnTo>
                  <a:lnTo>
                    <a:pt x="7709" y="1018"/>
                  </a:lnTo>
                  <a:lnTo>
                    <a:pt x="77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81"/>
            <p:cNvSpPr/>
            <p:nvPr/>
          </p:nvSpPr>
          <p:spPr>
            <a:xfrm>
              <a:off x="1780355" y="2759298"/>
              <a:ext cx="344854" cy="248131"/>
            </a:xfrm>
            <a:custGeom>
              <a:rect b="b" l="l" r="r" t="t"/>
              <a:pathLst>
                <a:path extrusionOk="0" h="7691" w="10689">
                  <a:moveTo>
                    <a:pt x="6924" y="1410"/>
                  </a:moveTo>
                  <a:cubicBezTo>
                    <a:pt x="7281" y="1410"/>
                    <a:pt x="7602" y="1535"/>
                    <a:pt x="7834" y="1785"/>
                  </a:cubicBezTo>
                  <a:lnTo>
                    <a:pt x="8351" y="2284"/>
                  </a:lnTo>
                  <a:cubicBezTo>
                    <a:pt x="8851" y="2784"/>
                    <a:pt x="8851" y="3605"/>
                    <a:pt x="8351" y="4104"/>
                  </a:cubicBezTo>
                  <a:lnTo>
                    <a:pt x="6977" y="5478"/>
                  </a:lnTo>
                  <a:cubicBezTo>
                    <a:pt x="6728" y="5728"/>
                    <a:pt x="6406" y="5853"/>
                    <a:pt x="6067" y="5853"/>
                  </a:cubicBezTo>
                  <a:cubicBezTo>
                    <a:pt x="5711" y="5853"/>
                    <a:pt x="5371" y="5710"/>
                    <a:pt x="5122" y="5442"/>
                  </a:cubicBezTo>
                  <a:lnTo>
                    <a:pt x="4658" y="5906"/>
                  </a:lnTo>
                  <a:cubicBezTo>
                    <a:pt x="4408" y="6156"/>
                    <a:pt x="4087" y="6281"/>
                    <a:pt x="3748" y="6281"/>
                  </a:cubicBezTo>
                  <a:cubicBezTo>
                    <a:pt x="3427" y="6281"/>
                    <a:pt x="3088" y="6156"/>
                    <a:pt x="2838" y="5906"/>
                  </a:cubicBezTo>
                  <a:lnTo>
                    <a:pt x="2338" y="5407"/>
                  </a:lnTo>
                  <a:cubicBezTo>
                    <a:pt x="1839" y="4907"/>
                    <a:pt x="1839" y="4086"/>
                    <a:pt x="2338" y="3587"/>
                  </a:cubicBezTo>
                  <a:lnTo>
                    <a:pt x="3712" y="2213"/>
                  </a:lnTo>
                  <a:cubicBezTo>
                    <a:pt x="3960" y="1965"/>
                    <a:pt x="4276" y="1849"/>
                    <a:pt x="4594" y="1849"/>
                  </a:cubicBezTo>
                  <a:cubicBezTo>
                    <a:pt x="4941" y="1849"/>
                    <a:pt x="5289" y="1988"/>
                    <a:pt x="5550" y="2248"/>
                  </a:cubicBezTo>
                  <a:lnTo>
                    <a:pt x="6014" y="1785"/>
                  </a:lnTo>
                  <a:cubicBezTo>
                    <a:pt x="6264" y="1535"/>
                    <a:pt x="6585" y="1410"/>
                    <a:pt x="6924" y="1410"/>
                  </a:cubicBezTo>
                  <a:close/>
                  <a:moveTo>
                    <a:pt x="1" y="0"/>
                  </a:moveTo>
                  <a:lnTo>
                    <a:pt x="1" y="7690"/>
                  </a:lnTo>
                  <a:lnTo>
                    <a:pt x="10689" y="7690"/>
                  </a:lnTo>
                  <a:lnTo>
                    <a:pt x="10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81"/>
            <p:cNvSpPr/>
            <p:nvPr/>
          </p:nvSpPr>
          <p:spPr>
            <a:xfrm>
              <a:off x="1936376" y="2860602"/>
              <a:ext cx="33424" cy="46071"/>
            </a:xfrm>
            <a:custGeom>
              <a:rect b="b" l="l" r="r" t="t"/>
              <a:pathLst>
                <a:path extrusionOk="0" h="1428" w="1036">
                  <a:moveTo>
                    <a:pt x="714" y="1"/>
                  </a:moveTo>
                  <a:lnTo>
                    <a:pt x="268" y="447"/>
                  </a:lnTo>
                  <a:cubicBezTo>
                    <a:pt x="0" y="714"/>
                    <a:pt x="0" y="1143"/>
                    <a:pt x="268" y="1392"/>
                  </a:cubicBezTo>
                  <a:lnTo>
                    <a:pt x="286" y="1428"/>
                  </a:lnTo>
                  <a:lnTo>
                    <a:pt x="750" y="964"/>
                  </a:lnTo>
                  <a:cubicBezTo>
                    <a:pt x="1035" y="679"/>
                    <a:pt x="999" y="250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81"/>
            <p:cNvSpPr/>
            <p:nvPr/>
          </p:nvSpPr>
          <p:spPr>
            <a:xfrm>
              <a:off x="1959960" y="2824920"/>
              <a:ext cx="83495" cy="102950"/>
            </a:xfrm>
            <a:custGeom>
              <a:rect b="b" l="l" r="r" t="t"/>
              <a:pathLst>
                <a:path extrusionOk="0" h="3191" w="2588">
                  <a:moveTo>
                    <a:pt x="1357" y="0"/>
                  </a:moveTo>
                  <a:cubicBezTo>
                    <a:pt x="1178" y="0"/>
                    <a:pt x="1018" y="72"/>
                    <a:pt x="893" y="197"/>
                  </a:cubicBezTo>
                  <a:lnTo>
                    <a:pt x="429" y="661"/>
                  </a:lnTo>
                  <a:cubicBezTo>
                    <a:pt x="929" y="1160"/>
                    <a:pt x="982" y="1981"/>
                    <a:pt x="465" y="2516"/>
                  </a:cubicBezTo>
                  <a:lnTo>
                    <a:pt x="1" y="2980"/>
                  </a:lnTo>
                  <a:cubicBezTo>
                    <a:pt x="143" y="3113"/>
                    <a:pt x="332" y="3191"/>
                    <a:pt x="517" y="3191"/>
                  </a:cubicBezTo>
                  <a:cubicBezTo>
                    <a:pt x="679" y="3191"/>
                    <a:pt x="839" y="3131"/>
                    <a:pt x="964" y="2998"/>
                  </a:cubicBezTo>
                  <a:lnTo>
                    <a:pt x="2338" y="1642"/>
                  </a:lnTo>
                  <a:cubicBezTo>
                    <a:pt x="2588" y="1374"/>
                    <a:pt x="2588" y="964"/>
                    <a:pt x="2338" y="696"/>
                  </a:cubicBezTo>
                  <a:lnTo>
                    <a:pt x="1839" y="197"/>
                  </a:lnTo>
                  <a:cubicBezTo>
                    <a:pt x="1714" y="72"/>
                    <a:pt x="1535" y="0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3" name="Google Shape;3193;p81"/>
          <p:cNvGrpSpPr/>
          <p:nvPr/>
        </p:nvGrpSpPr>
        <p:grpSpPr>
          <a:xfrm>
            <a:off x="1075197" y="2684449"/>
            <a:ext cx="258487" cy="344273"/>
            <a:chOff x="1075193" y="2684449"/>
            <a:chExt cx="258487" cy="344273"/>
          </a:xfrm>
        </p:grpSpPr>
        <p:sp>
          <p:nvSpPr>
            <p:cNvPr id="3194" name="Google Shape;3194;p81"/>
            <p:cNvSpPr/>
            <p:nvPr/>
          </p:nvSpPr>
          <p:spPr>
            <a:xfrm>
              <a:off x="1096486" y="2684449"/>
              <a:ext cx="215320" cy="164668"/>
            </a:xfrm>
            <a:custGeom>
              <a:rect b="b" l="l" r="r" t="t"/>
              <a:pathLst>
                <a:path extrusionOk="0" h="5104" w="6674">
                  <a:moveTo>
                    <a:pt x="3337" y="1"/>
                  </a:moveTo>
                  <a:cubicBezTo>
                    <a:pt x="1500" y="1"/>
                    <a:pt x="1" y="1500"/>
                    <a:pt x="1" y="3337"/>
                  </a:cubicBezTo>
                  <a:lnTo>
                    <a:pt x="1" y="5104"/>
                  </a:lnTo>
                  <a:lnTo>
                    <a:pt x="1339" y="5104"/>
                  </a:lnTo>
                  <a:lnTo>
                    <a:pt x="1339" y="3355"/>
                  </a:lnTo>
                  <a:cubicBezTo>
                    <a:pt x="1339" y="2285"/>
                    <a:pt x="2195" y="1375"/>
                    <a:pt x="3266" y="1339"/>
                  </a:cubicBezTo>
                  <a:cubicBezTo>
                    <a:pt x="3289" y="1338"/>
                    <a:pt x="3311" y="1338"/>
                    <a:pt x="3334" y="1338"/>
                  </a:cubicBezTo>
                  <a:cubicBezTo>
                    <a:pt x="3895" y="1338"/>
                    <a:pt x="4387" y="1550"/>
                    <a:pt x="4765" y="1928"/>
                  </a:cubicBezTo>
                  <a:cubicBezTo>
                    <a:pt x="5122" y="2285"/>
                    <a:pt x="5354" y="2784"/>
                    <a:pt x="5354" y="3337"/>
                  </a:cubicBezTo>
                  <a:lnTo>
                    <a:pt x="5354" y="5104"/>
                  </a:lnTo>
                  <a:lnTo>
                    <a:pt x="6674" y="5104"/>
                  </a:lnTo>
                  <a:lnTo>
                    <a:pt x="6674" y="3337"/>
                  </a:lnTo>
                  <a:cubicBezTo>
                    <a:pt x="6674" y="2410"/>
                    <a:pt x="6299" y="1589"/>
                    <a:pt x="5710" y="982"/>
                  </a:cubicBezTo>
                  <a:cubicBezTo>
                    <a:pt x="5104" y="375"/>
                    <a:pt x="4265" y="1"/>
                    <a:pt x="3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81"/>
            <p:cNvSpPr/>
            <p:nvPr/>
          </p:nvSpPr>
          <p:spPr>
            <a:xfrm>
              <a:off x="1194371" y="2920482"/>
              <a:ext cx="20164" cy="20164"/>
            </a:xfrm>
            <a:custGeom>
              <a:rect b="b" l="l" r="r" t="t"/>
              <a:pathLst>
                <a:path extrusionOk="0" h="625" w="625">
                  <a:moveTo>
                    <a:pt x="303" y="0"/>
                  </a:moveTo>
                  <a:cubicBezTo>
                    <a:pt x="143" y="0"/>
                    <a:pt x="0" y="143"/>
                    <a:pt x="0" y="321"/>
                  </a:cubicBezTo>
                  <a:cubicBezTo>
                    <a:pt x="0" y="482"/>
                    <a:pt x="143" y="625"/>
                    <a:pt x="303" y="625"/>
                  </a:cubicBezTo>
                  <a:cubicBezTo>
                    <a:pt x="482" y="625"/>
                    <a:pt x="625" y="482"/>
                    <a:pt x="625" y="321"/>
                  </a:cubicBezTo>
                  <a:cubicBezTo>
                    <a:pt x="625" y="143"/>
                    <a:pt x="482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81"/>
            <p:cNvSpPr/>
            <p:nvPr/>
          </p:nvSpPr>
          <p:spPr>
            <a:xfrm>
              <a:off x="1075193" y="2869249"/>
              <a:ext cx="258487" cy="159474"/>
            </a:xfrm>
            <a:custGeom>
              <a:rect b="b" l="l" r="r" t="t"/>
              <a:pathLst>
                <a:path extrusionOk="0" h="4943" w="8012">
                  <a:moveTo>
                    <a:pt x="3988" y="962"/>
                  </a:moveTo>
                  <a:cubicBezTo>
                    <a:pt x="4513" y="962"/>
                    <a:pt x="4943" y="1394"/>
                    <a:pt x="4943" y="1909"/>
                  </a:cubicBezTo>
                  <a:cubicBezTo>
                    <a:pt x="4943" y="2320"/>
                    <a:pt x="4675" y="2659"/>
                    <a:pt x="4319" y="2802"/>
                  </a:cubicBezTo>
                  <a:lnTo>
                    <a:pt x="4319" y="3372"/>
                  </a:lnTo>
                  <a:lnTo>
                    <a:pt x="3694" y="3372"/>
                  </a:lnTo>
                  <a:lnTo>
                    <a:pt x="3694" y="2802"/>
                  </a:lnTo>
                  <a:cubicBezTo>
                    <a:pt x="3302" y="2659"/>
                    <a:pt x="3034" y="2284"/>
                    <a:pt x="3070" y="1856"/>
                  </a:cubicBezTo>
                  <a:cubicBezTo>
                    <a:pt x="3087" y="1392"/>
                    <a:pt x="3462" y="999"/>
                    <a:pt x="3926" y="964"/>
                  </a:cubicBezTo>
                  <a:cubicBezTo>
                    <a:pt x="3947" y="962"/>
                    <a:pt x="3967" y="962"/>
                    <a:pt x="3988" y="962"/>
                  </a:cubicBezTo>
                  <a:close/>
                  <a:moveTo>
                    <a:pt x="1" y="0"/>
                  </a:moveTo>
                  <a:lnTo>
                    <a:pt x="1" y="4943"/>
                  </a:lnTo>
                  <a:lnTo>
                    <a:pt x="8012" y="4943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7" name="Google Shape;3197;p81"/>
          <p:cNvGrpSpPr/>
          <p:nvPr/>
        </p:nvGrpSpPr>
        <p:grpSpPr>
          <a:xfrm>
            <a:off x="4025409" y="2156602"/>
            <a:ext cx="344822" cy="306268"/>
            <a:chOff x="4025405" y="2156602"/>
            <a:chExt cx="344822" cy="306268"/>
          </a:xfrm>
        </p:grpSpPr>
        <p:sp>
          <p:nvSpPr>
            <p:cNvPr id="3198" name="Google Shape;3198;p81"/>
            <p:cNvSpPr/>
            <p:nvPr/>
          </p:nvSpPr>
          <p:spPr>
            <a:xfrm>
              <a:off x="4187137" y="2310849"/>
              <a:ext cx="183090" cy="152021"/>
            </a:xfrm>
            <a:custGeom>
              <a:rect b="b" l="l" r="r" t="t"/>
              <a:pathLst>
                <a:path extrusionOk="0" h="4712" w="5675">
                  <a:moveTo>
                    <a:pt x="3141" y="1500"/>
                  </a:moveTo>
                  <a:lnTo>
                    <a:pt x="3141" y="2945"/>
                  </a:lnTo>
                  <a:lnTo>
                    <a:pt x="2517" y="2945"/>
                  </a:lnTo>
                  <a:lnTo>
                    <a:pt x="2517" y="1500"/>
                  </a:lnTo>
                  <a:close/>
                  <a:moveTo>
                    <a:pt x="3141" y="3462"/>
                  </a:moveTo>
                  <a:lnTo>
                    <a:pt x="3141" y="4069"/>
                  </a:lnTo>
                  <a:lnTo>
                    <a:pt x="2517" y="4069"/>
                  </a:lnTo>
                  <a:lnTo>
                    <a:pt x="2517" y="3462"/>
                  </a:lnTo>
                  <a:close/>
                  <a:moveTo>
                    <a:pt x="2838" y="1"/>
                  </a:moveTo>
                  <a:lnTo>
                    <a:pt x="1" y="4711"/>
                  </a:lnTo>
                  <a:lnTo>
                    <a:pt x="5675" y="4711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81"/>
            <p:cNvSpPr/>
            <p:nvPr/>
          </p:nvSpPr>
          <p:spPr>
            <a:xfrm>
              <a:off x="4123257" y="2156602"/>
              <a:ext cx="208996" cy="33392"/>
            </a:xfrm>
            <a:custGeom>
              <a:rect b="b" l="l" r="r" t="t"/>
              <a:pathLst>
                <a:path extrusionOk="0" h="1035" w="6478">
                  <a:moveTo>
                    <a:pt x="0" y="0"/>
                  </a:moveTo>
                  <a:lnTo>
                    <a:pt x="0" y="1035"/>
                  </a:lnTo>
                  <a:lnTo>
                    <a:pt x="6477" y="1035"/>
                  </a:lnTo>
                  <a:lnTo>
                    <a:pt x="64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81"/>
            <p:cNvSpPr/>
            <p:nvPr/>
          </p:nvSpPr>
          <p:spPr>
            <a:xfrm>
              <a:off x="4025405" y="2210126"/>
              <a:ext cx="306849" cy="208996"/>
            </a:xfrm>
            <a:custGeom>
              <a:rect b="b" l="l" r="r" t="t"/>
              <a:pathLst>
                <a:path extrusionOk="0" h="6478" w="9511">
                  <a:moveTo>
                    <a:pt x="0" y="0"/>
                  </a:moveTo>
                  <a:lnTo>
                    <a:pt x="0" y="6477"/>
                  </a:lnTo>
                  <a:lnTo>
                    <a:pt x="5103" y="6477"/>
                  </a:lnTo>
                  <a:lnTo>
                    <a:pt x="7851" y="1892"/>
                  </a:lnTo>
                  <a:lnTo>
                    <a:pt x="9510" y="4675"/>
                  </a:lnTo>
                  <a:lnTo>
                    <a:pt x="9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81"/>
            <p:cNvSpPr/>
            <p:nvPr/>
          </p:nvSpPr>
          <p:spPr>
            <a:xfrm>
              <a:off x="4025405" y="2156602"/>
              <a:ext cx="28230" cy="33392"/>
            </a:xfrm>
            <a:custGeom>
              <a:rect b="b" l="l" r="r" t="t"/>
              <a:pathLst>
                <a:path extrusionOk="0" h="1035" w="875">
                  <a:moveTo>
                    <a:pt x="0" y="0"/>
                  </a:moveTo>
                  <a:lnTo>
                    <a:pt x="0" y="1035"/>
                  </a:lnTo>
                  <a:lnTo>
                    <a:pt x="874" y="1035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81"/>
            <p:cNvSpPr/>
            <p:nvPr/>
          </p:nvSpPr>
          <p:spPr>
            <a:xfrm>
              <a:off x="4073734" y="2156602"/>
              <a:ext cx="29391" cy="33392"/>
            </a:xfrm>
            <a:custGeom>
              <a:rect b="b" l="l" r="r" t="t"/>
              <a:pathLst>
                <a:path extrusionOk="0" h="1035" w="911">
                  <a:moveTo>
                    <a:pt x="1" y="0"/>
                  </a:moveTo>
                  <a:lnTo>
                    <a:pt x="1" y="1035"/>
                  </a:lnTo>
                  <a:lnTo>
                    <a:pt x="911" y="1035"/>
                  </a:lnTo>
                  <a:lnTo>
                    <a:pt x="9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3" name="Google Shape;3203;p81"/>
          <p:cNvGrpSpPr/>
          <p:nvPr/>
        </p:nvGrpSpPr>
        <p:grpSpPr>
          <a:xfrm>
            <a:off x="4025409" y="1616625"/>
            <a:ext cx="344822" cy="292460"/>
            <a:chOff x="4025405" y="1616625"/>
            <a:chExt cx="344822" cy="292460"/>
          </a:xfrm>
        </p:grpSpPr>
        <p:sp>
          <p:nvSpPr>
            <p:cNvPr id="3204" name="Google Shape;3204;p81"/>
            <p:cNvSpPr/>
            <p:nvPr/>
          </p:nvSpPr>
          <p:spPr>
            <a:xfrm>
              <a:off x="4214205" y="1753644"/>
              <a:ext cx="156021" cy="155441"/>
            </a:xfrm>
            <a:custGeom>
              <a:rect b="b" l="l" r="r" t="t"/>
              <a:pathLst>
                <a:path extrusionOk="0" h="4818" w="4836">
                  <a:moveTo>
                    <a:pt x="3284" y="1089"/>
                  </a:moveTo>
                  <a:lnTo>
                    <a:pt x="3730" y="1535"/>
                  </a:lnTo>
                  <a:lnTo>
                    <a:pt x="2855" y="2409"/>
                  </a:lnTo>
                  <a:lnTo>
                    <a:pt x="3730" y="3283"/>
                  </a:lnTo>
                  <a:lnTo>
                    <a:pt x="3284" y="3729"/>
                  </a:lnTo>
                  <a:lnTo>
                    <a:pt x="2409" y="2855"/>
                  </a:lnTo>
                  <a:lnTo>
                    <a:pt x="1535" y="3729"/>
                  </a:lnTo>
                  <a:lnTo>
                    <a:pt x="1089" y="3283"/>
                  </a:lnTo>
                  <a:lnTo>
                    <a:pt x="1963" y="2409"/>
                  </a:lnTo>
                  <a:lnTo>
                    <a:pt x="1089" y="1535"/>
                  </a:lnTo>
                  <a:lnTo>
                    <a:pt x="1535" y="1089"/>
                  </a:lnTo>
                  <a:lnTo>
                    <a:pt x="2409" y="1963"/>
                  </a:lnTo>
                  <a:lnTo>
                    <a:pt x="3284" y="1089"/>
                  </a:lnTo>
                  <a:close/>
                  <a:moveTo>
                    <a:pt x="2409" y="0"/>
                  </a:moveTo>
                  <a:cubicBezTo>
                    <a:pt x="1071" y="0"/>
                    <a:pt x="1" y="1071"/>
                    <a:pt x="1" y="2409"/>
                  </a:cubicBezTo>
                  <a:cubicBezTo>
                    <a:pt x="1" y="3747"/>
                    <a:pt x="1071" y="4818"/>
                    <a:pt x="2409" y="4818"/>
                  </a:cubicBezTo>
                  <a:cubicBezTo>
                    <a:pt x="3748" y="4818"/>
                    <a:pt x="4836" y="3747"/>
                    <a:pt x="4836" y="2409"/>
                  </a:cubicBezTo>
                  <a:cubicBezTo>
                    <a:pt x="4836" y="1071"/>
                    <a:pt x="3748" y="0"/>
                    <a:pt x="2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81"/>
            <p:cNvSpPr/>
            <p:nvPr/>
          </p:nvSpPr>
          <p:spPr>
            <a:xfrm>
              <a:off x="4123257" y="1616625"/>
              <a:ext cx="208416" cy="33424"/>
            </a:xfrm>
            <a:custGeom>
              <a:rect b="b" l="l" r="r" t="t"/>
              <a:pathLst>
                <a:path extrusionOk="0" h="1036" w="6460">
                  <a:moveTo>
                    <a:pt x="0" y="1"/>
                  </a:moveTo>
                  <a:lnTo>
                    <a:pt x="0" y="1036"/>
                  </a:lnTo>
                  <a:lnTo>
                    <a:pt x="6459" y="1036"/>
                  </a:lnTo>
                  <a:lnTo>
                    <a:pt x="6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81"/>
            <p:cNvSpPr/>
            <p:nvPr/>
          </p:nvSpPr>
          <p:spPr>
            <a:xfrm>
              <a:off x="4025405" y="1670181"/>
              <a:ext cx="306268" cy="208416"/>
            </a:xfrm>
            <a:custGeom>
              <a:rect b="b" l="l" r="r" t="t"/>
              <a:pathLst>
                <a:path extrusionOk="0" h="6460" w="9493">
                  <a:moveTo>
                    <a:pt x="0" y="0"/>
                  </a:moveTo>
                  <a:lnTo>
                    <a:pt x="0" y="6459"/>
                  </a:lnTo>
                  <a:lnTo>
                    <a:pt x="5603" y="6459"/>
                  </a:lnTo>
                  <a:cubicBezTo>
                    <a:pt x="5353" y="6031"/>
                    <a:pt x="5228" y="5531"/>
                    <a:pt x="5228" y="4996"/>
                  </a:cubicBezTo>
                  <a:cubicBezTo>
                    <a:pt x="5228" y="3319"/>
                    <a:pt x="6584" y="1963"/>
                    <a:pt x="8261" y="1963"/>
                  </a:cubicBezTo>
                  <a:cubicBezTo>
                    <a:pt x="8707" y="1963"/>
                    <a:pt x="9118" y="2052"/>
                    <a:pt x="9492" y="2213"/>
                  </a:cubicBezTo>
                  <a:lnTo>
                    <a:pt x="9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81"/>
            <p:cNvSpPr/>
            <p:nvPr/>
          </p:nvSpPr>
          <p:spPr>
            <a:xfrm>
              <a:off x="4073734" y="1616625"/>
              <a:ext cx="29391" cy="33424"/>
            </a:xfrm>
            <a:custGeom>
              <a:rect b="b" l="l" r="r" t="t"/>
              <a:pathLst>
                <a:path extrusionOk="0" h="1036" w="911">
                  <a:moveTo>
                    <a:pt x="1" y="1"/>
                  </a:moveTo>
                  <a:lnTo>
                    <a:pt x="1" y="1036"/>
                  </a:lnTo>
                  <a:lnTo>
                    <a:pt x="911" y="1036"/>
                  </a:lnTo>
                  <a:lnTo>
                    <a:pt x="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81"/>
            <p:cNvSpPr/>
            <p:nvPr/>
          </p:nvSpPr>
          <p:spPr>
            <a:xfrm>
              <a:off x="4025405" y="1616625"/>
              <a:ext cx="28230" cy="33424"/>
            </a:xfrm>
            <a:custGeom>
              <a:rect b="b" l="l" r="r" t="t"/>
              <a:pathLst>
                <a:path extrusionOk="0" h="1036" w="875">
                  <a:moveTo>
                    <a:pt x="0" y="1"/>
                  </a:moveTo>
                  <a:lnTo>
                    <a:pt x="0" y="1036"/>
                  </a:lnTo>
                  <a:lnTo>
                    <a:pt x="874" y="1036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9" name="Google Shape;3209;p81"/>
          <p:cNvGrpSpPr/>
          <p:nvPr/>
        </p:nvGrpSpPr>
        <p:grpSpPr>
          <a:xfrm>
            <a:off x="3277048" y="2158893"/>
            <a:ext cx="344854" cy="301654"/>
            <a:chOff x="3277044" y="2158893"/>
            <a:chExt cx="344854" cy="301654"/>
          </a:xfrm>
        </p:grpSpPr>
        <p:sp>
          <p:nvSpPr>
            <p:cNvPr id="3210" name="Google Shape;3210;p81"/>
            <p:cNvSpPr/>
            <p:nvPr/>
          </p:nvSpPr>
          <p:spPr>
            <a:xfrm>
              <a:off x="3439389" y="2278587"/>
              <a:ext cx="20164" cy="20229"/>
            </a:xfrm>
            <a:custGeom>
              <a:rect b="b" l="l" r="r" t="t"/>
              <a:pathLst>
                <a:path extrusionOk="0" h="627" w="625">
                  <a:moveTo>
                    <a:pt x="301" y="0"/>
                  </a:moveTo>
                  <a:cubicBezTo>
                    <a:pt x="290" y="0"/>
                    <a:pt x="279" y="1"/>
                    <a:pt x="268" y="2"/>
                  </a:cubicBezTo>
                  <a:cubicBezTo>
                    <a:pt x="107" y="20"/>
                    <a:pt x="0" y="162"/>
                    <a:pt x="0" y="323"/>
                  </a:cubicBezTo>
                  <a:lnTo>
                    <a:pt x="0" y="626"/>
                  </a:lnTo>
                  <a:lnTo>
                    <a:pt x="625" y="626"/>
                  </a:lnTo>
                  <a:lnTo>
                    <a:pt x="625" y="323"/>
                  </a:lnTo>
                  <a:cubicBezTo>
                    <a:pt x="625" y="138"/>
                    <a:pt x="482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81"/>
            <p:cNvSpPr/>
            <p:nvPr/>
          </p:nvSpPr>
          <p:spPr>
            <a:xfrm>
              <a:off x="3324825" y="2158893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0"/>
                  </a:moveTo>
                  <a:lnTo>
                    <a:pt x="1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81"/>
            <p:cNvSpPr/>
            <p:nvPr/>
          </p:nvSpPr>
          <p:spPr>
            <a:xfrm>
              <a:off x="3277044" y="2158893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0"/>
                  </a:moveTo>
                  <a:lnTo>
                    <a:pt x="1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81"/>
            <p:cNvSpPr/>
            <p:nvPr/>
          </p:nvSpPr>
          <p:spPr>
            <a:xfrm>
              <a:off x="3373186" y="2158893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0"/>
                  </a:moveTo>
                  <a:lnTo>
                    <a:pt x="0" y="1017"/>
                  </a:lnTo>
                  <a:lnTo>
                    <a:pt x="7708" y="1017"/>
                  </a:lnTo>
                  <a:lnTo>
                    <a:pt x="7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81"/>
            <p:cNvSpPr/>
            <p:nvPr/>
          </p:nvSpPr>
          <p:spPr>
            <a:xfrm>
              <a:off x="3277044" y="2212416"/>
              <a:ext cx="344854" cy="248131"/>
            </a:xfrm>
            <a:custGeom>
              <a:rect b="b" l="l" r="r" t="t"/>
              <a:pathLst>
                <a:path extrusionOk="0" h="7691" w="10689">
                  <a:moveTo>
                    <a:pt x="6210" y="929"/>
                  </a:moveTo>
                  <a:lnTo>
                    <a:pt x="6727" y="1285"/>
                  </a:lnTo>
                  <a:lnTo>
                    <a:pt x="6228" y="2035"/>
                  </a:lnTo>
                  <a:cubicBezTo>
                    <a:pt x="6264" y="2142"/>
                    <a:pt x="6281" y="2249"/>
                    <a:pt x="6281" y="2374"/>
                  </a:cubicBezTo>
                  <a:lnTo>
                    <a:pt x="6281" y="2677"/>
                  </a:lnTo>
                  <a:lnTo>
                    <a:pt x="7084" y="2677"/>
                  </a:lnTo>
                  <a:lnTo>
                    <a:pt x="7620" y="2142"/>
                  </a:lnTo>
                  <a:lnTo>
                    <a:pt x="8066" y="2588"/>
                  </a:lnTo>
                  <a:lnTo>
                    <a:pt x="7352" y="3302"/>
                  </a:lnTo>
                  <a:lnTo>
                    <a:pt x="6942" y="3302"/>
                  </a:lnTo>
                  <a:lnTo>
                    <a:pt x="6995" y="3926"/>
                  </a:lnTo>
                  <a:lnTo>
                    <a:pt x="7816" y="3926"/>
                  </a:lnTo>
                  <a:lnTo>
                    <a:pt x="8530" y="4658"/>
                  </a:lnTo>
                  <a:lnTo>
                    <a:pt x="8083" y="5104"/>
                  </a:lnTo>
                  <a:lnTo>
                    <a:pt x="7548" y="4551"/>
                  </a:lnTo>
                  <a:lnTo>
                    <a:pt x="7066" y="4551"/>
                  </a:lnTo>
                  <a:lnTo>
                    <a:pt x="7066" y="4569"/>
                  </a:lnTo>
                  <a:cubicBezTo>
                    <a:pt x="7084" y="4765"/>
                    <a:pt x="7049" y="4979"/>
                    <a:pt x="6995" y="5193"/>
                  </a:cubicBezTo>
                  <a:lnTo>
                    <a:pt x="7441" y="5193"/>
                  </a:lnTo>
                  <a:lnTo>
                    <a:pt x="8155" y="5907"/>
                  </a:lnTo>
                  <a:lnTo>
                    <a:pt x="7709" y="6353"/>
                  </a:lnTo>
                  <a:lnTo>
                    <a:pt x="7173" y="5817"/>
                  </a:lnTo>
                  <a:lnTo>
                    <a:pt x="6674" y="5817"/>
                  </a:lnTo>
                  <a:cubicBezTo>
                    <a:pt x="6656" y="5835"/>
                    <a:pt x="6638" y="5853"/>
                    <a:pt x="6620" y="5871"/>
                  </a:cubicBezTo>
                  <a:cubicBezTo>
                    <a:pt x="6281" y="6228"/>
                    <a:pt x="5817" y="6442"/>
                    <a:pt x="5336" y="6442"/>
                  </a:cubicBezTo>
                  <a:cubicBezTo>
                    <a:pt x="4854" y="6442"/>
                    <a:pt x="4390" y="6228"/>
                    <a:pt x="4069" y="5871"/>
                  </a:cubicBezTo>
                  <a:cubicBezTo>
                    <a:pt x="4051" y="5853"/>
                    <a:pt x="4033" y="5835"/>
                    <a:pt x="4015" y="5817"/>
                  </a:cubicBezTo>
                  <a:lnTo>
                    <a:pt x="3498" y="5817"/>
                  </a:lnTo>
                  <a:lnTo>
                    <a:pt x="2963" y="6353"/>
                  </a:lnTo>
                  <a:lnTo>
                    <a:pt x="2534" y="5907"/>
                  </a:lnTo>
                  <a:lnTo>
                    <a:pt x="3248" y="5193"/>
                  </a:lnTo>
                  <a:lnTo>
                    <a:pt x="3676" y="5193"/>
                  </a:lnTo>
                  <a:cubicBezTo>
                    <a:pt x="3623" y="4979"/>
                    <a:pt x="3605" y="4765"/>
                    <a:pt x="3623" y="4569"/>
                  </a:cubicBezTo>
                  <a:lnTo>
                    <a:pt x="3623" y="4551"/>
                  </a:lnTo>
                  <a:lnTo>
                    <a:pt x="3123" y="4551"/>
                  </a:lnTo>
                  <a:lnTo>
                    <a:pt x="2588" y="5104"/>
                  </a:lnTo>
                  <a:lnTo>
                    <a:pt x="2142" y="4658"/>
                  </a:lnTo>
                  <a:lnTo>
                    <a:pt x="2873" y="3926"/>
                  </a:lnTo>
                  <a:lnTo>
                    <a:pt x="3676" y="3926"/>
                  </a:lnTo>
                  <a:lnTo>
                    <a:pt x="3748" y="3302"/>
                  </a:lnTo>
                  <a:lnTo>
                    <a:pt x="3337" y="3302"/>
                  </a:lnTo>
                  <a:lnTo>
                    <a:pt x="2606" y="2588"/>
                  </a:lnTo>
                  <a:lnTo>
                    <a:pt x="3052" y="2142"/>
                  </a:lnTo>
                  <a:lnTo>
                    <a:pt x="3587" y="2677"/>
                  </a:lnTo>
                  <a:lnTo>
                    <a:pt x="4408" y="2677"/>
                  </a:lnTo>
                  <a:lnTo>
                    <a:pt x="4408" y="2374"/>
                  </a:lnTo>
                  <a:cubicBezTo>
                    <a:pt x="4408" y="2249"/>
                    <a:pt x="4426" y="2142"/>
                    <a:pt x="4461" y="2035"/>
                  </a:cubicBezTo>
                  <a:lnTo>
                    <a:pt x="3962" y="1285"/>
                  </a:lnTo>
                  <a:lnTo>
                    <a:pt x="4479" y="929"/>
                  </a:lnTo>
                  <a:lnTo>
                    <a:pt x="4890" y="1553"/>
                  </a:lnTo>
                  <a:cubicBezTo>
                    <a:pt x="5015" y="1464"/>
                    <a:pt x="5175" y="1428"/>
                    <a:pt x="5336" y="1428"/>
                  </a:cubicBezTo>
                  <a:cubicBezTo>
                    <a:pt x="5514" y="1428"/>
                    <a:pt x="5675" y="1464"/>
                    <a:pt x="5800" y="1553"/>
                  </a:cubicBezTo>
                  <a:lnTo>
                    <a:pt x="6210" y="929"/>
                  </a:lnTo>
                  <a:close/>
                  <a:moveTo>
                    <a:pt x="1" y="1"/>
                  </a:moveTo>
                  <a:lnTo>
                    <a:pt x="1" y="7691"/>
                  </a:lnTo>
                  <a:lnTo>
                    <a:pt x="10688" y="7691"/>
                  </a:lnTo>
                  <a:lnTo>
                    <a:pt x="10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81"/>
            <p:cNvSpPr/>
            <p:nvPr/>
          </p:nvSpPr>
          <p:spPr>
            <a:xfrm>
              <a:off x="3412902" y="2318915"/>
              <a:ext cx="26520" cy="80043"/>
            </a:xfrm>
            <a:custGeom>
              <a:rect b="b" l="l" r="r" t="t"/>
              <a:pathLst>
                <a:path extrusionOk="0" h="2481" w="822">
                  <a:moveTo>
                    <a:pt x="161" y="1"/>
                  </a:moveTo>
                  <a:lnTo>
                    <a:pt x="36" y="1321"/>
                  </a:lnTo>
                  <a:cubicBezTo>
                    <a:pt x="1" y="1642"/>
                    <a:pt x="108" y="1928"/>
                    <a:pt x="322" y="2160"/>
                  </a:cubicBezTo>
                  <a:cubicBezTo>
                    <a:pt x="465" y="2320"/>
                    <a:pt x="625" y="2427"/>
                    <a:pt x="821" y="2481"/>
                  </a:cubicBezTo>
                  <a:lnTo>
                    <a:pt x="8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81"/>
            <p:cNvSpPr/>
            <p:nvPr/>
          </p:nvSpPr>
          <p:spPr>
            <a:xfrm>
              <a:off x="3459521" y="2318915"/>
              <a:ext cx="25939" cy="80043"/>
            </a:xfrm>
            <a:custGeom>
              <a:rect b="b" l="l" r="r" t="t"/>
              <a:pathLst>
                <a:path extrusionOk="0" h="2481" w="804">
                  <a:moveTo>
                    <a:pt x="1" y="1"/>
                  </a:moveTo>
                  <a:lnTo>
                    <a:pt x="1" y="2481"/>
                  </a:lnTo>
                  <a:cubicBezTo>
                    <a:pt x="179" y="2427"/>
                    <a:pt x="358" y="2320"/>
                    <a:pt x="500" y="2160"/>
                  </a:cubicBezTo>
                  <a:cubicBezTo>
                    <a:pt x="715" y="1928"/>
                    <a:pt x="804" y="1642"/>
                    <a:pt x="786" y="1321"/>
                  </a:cubicBezTo>
                  <a:lnTo>
                    <a:pt x="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7" name="Google Shape;3217;p81"/>
          <p:cNvSpPr/>
          <p:nvPr/>
        </p:nvSpPr>
        <p:spPr>
          <a:xfrm>
            <a:off x="3277048" y="1612011"/>
            <a:ext cx="28262" cy="32843"/>
          </a:xfrm>
          <a:custGeom>
            <a:rect b="b" l="l" r="r" t="t"/>
            <a:pathLst>
              <a:path extrusionOk="0" h="1018" w="876">
                <a:moveTo>
                  <a:pt x="1" y="1"/>
                </a:moveTo>
                <a:lnTo>
                  <a:pt x="1" y="1018"/>
                </a:lnTo>
                <a:lnTo>
                  <a:pt x="875" y="1018"/>
                </a:lnTo>
                <a:lnTo>
                  <a:pt x="87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8" name="Google Shape;3218;p81"/>
          <p:cNvGrpSpPr/>
          <p:nvPr/>
        </p:nvGrpSpPr>
        <p:grpSpPr>
          <a:xfrm>
            <a:off x="3277048" y="1612011"/>
            <a:ext cx="344854" cy="301687"/>
            <a:chOff x="3277044" y="1612011"/>
            <a:chExt cx="344854" cy="301687"/>
          </a:xfrm>
        </p:grpSpPr>
        <p:sp>
          <p:nvSpPr>
            <p:cNvPr id="3219" name="Google Shape;3219;p81"/>
            <p:cNvSpPr/>
            <p:nvPr/>
          </p:nvSpPr>
          <p:spPr>
            <a:xfrm>
              <a:off x="3324825" y="1612011"/>
              <a:ext cx="28230" cy="32843"/>
            </a:xfrm>
            <a:custGeom>
              <a:rect b="b" l="l" r="r" t="t"/>
              <a:pathLst>
                <a:path extrusionOk="0" h="1018" w="875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81"/>
            <p:cNvSpPr/>
            <p:nvPr/>
          </p:nvSpPr>
          <p:spPr>
            <a:xfrm>
              <a:off x="3373186" y="1612011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0" y="1"/>
                  </a:moveTo>
                  <a:lnTo>
                    <a:pt x="0" y="1018"/>
                  </a:lnTo>
                  <a:lnTo>
                    <a:pt x="7708" y="1018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81"/>
            <p:cNvSpPr/>
            <p:nvPr/>
          </p:nvSpPr>
          <p:spPr>
            <a:xfrm>
              <a:off x="3378381" y="1717929"/>
              <a:ext cx="141632" cy="141665"/>
            </a:xfrm>
            <a:custGeom>
              <a:rect b="b" l="l" r="r" t="t"/>
              <a:pathLst>
                <a:path extrusionOk="0" h="4391" w="4390">
                  <a:moveTo>
                    <a:pt x="1570" y="1250"/>
                  </a:moveTo>
                  <a:lnTo>
                    <a:pt x="1570" y="1874"/>
                  </a:lnTo>
                  <a:lnTo>
                    <a:pt x="946" y="1874"/>
                  </a:lnTo>
                  <a:lnTo>
                    <a:pt x="946" y="1250"/>
                  </a:lnTo>
                  <a:close/>
                  <a:moveTo>
                    <a:pt x="3444" y="1250"/>
                  </a:moveTo>
                  <a:lnTo>
                    <a:pt x="3444" y="1874"/>
                  </a:lnTo>
                  <a:lnTo>
                    <a:pt x="2819" y="1874"/>
                  </a:lnTo>
                  <a:lnTo>
                    <a:pt x="2819" y="1250"/>
                  </a:lnTo>
                  <a:close/>
                  <a:moveTo>
                    <a:pt x="2516" y="2213"/>
                  </a:moveTo>
                  <a:lnTo>
                    <a:pt x="2516" y="2838"/>
                  </a:lnTo>
                  <a:lnTo>
                    <a:pt x="1891" y="2838"/>
                  </a:lnTo>
                  <a:lnTo>
                    <a:pt x="1891" y="2213"/>
                  </a:lnTo>
                  <a:close/>
                  <a:moveTo>
                    <a:pt x="2195" y="1"/>
                  </a:moveTo>
                  <a:cubicBezTo>
                    <a:pt x="999" y="1"/>
                    <a:pt x="18" y="982"/>
                    <a:pt x="18" y="2178"/>
                  </a:cubicBezTo>
                  <a:lnTo>
                    <a:pt x="18" y="2196"/>
                  </a:lnTo>
                  <a:cubicBezTo>
                    <a:pt x="0" y="2802"/>
                    <a:pt x="428" y="3338"/>
                    <a:pt x="1017" y="3480"/>
                  </a:cubicBezTo>
                  <a:lnTo>
                    <a:pt x="1267" y="3534"/>
                  </a:lnTo>
                  <a:lnTo>
                    <a:pt x="1267" y="4390"/>
                  </a:lnTo>
                  <a:lnTo>
                    <a:pt x="1891" y="4390"/>
                  </a:lnTo>
                  <a:lnTo>
                    <a:pt x="1891" y="3480"/>
                  </a:lnTo>
                  <a:lnTo>
                    <a:pt x="2516" y="3480"/>
                  </a:lnTo>
                  <a:lnTo>
                    <a:pt x="2516" y="4390"/>
                  </a:lnTo>
                  <a:lnTo>
                    <a:pt x="3140" y="4390"/>
                  </a:lnTo>
                  <a:lnTo>
                    <a:pt x="3140" y="3534"/>
                  </a:lnTo>
                  <a:lnTo>
                    <a:pt x="3372" y="3480"/>
                  </a:lnTo>
                  <a:cubicBezTo>
                    <a:pt x="3979" y="3338"/>
                    <a:pt x="4389" y="2802"/>
                    <a:pt x="4389" y="2196"/>
                  </a:cubicBezTo>
                  <a:lnTo>
                    <a:pt x="4389" y="2178"/>
                  </a:lnTo>
                  <a:cubicBezTo>
                    <a:pt x="4389" y="982"/>
                    <a:pt x="3408" y="1"/>
                    <a:pt x="2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81"/>
            <p:cNvSpPr/>
            <p:nvPr/>
          </p:nvSpPr>
          <p:spPr>
            <a:xfrm>
              <a:off x="3277044" y="1665567"/>
              <a:ext cx="344854" cy="248131"/>
            </a:xfrm>
            <a:custGeom>
              <a:rect b="b" l="l" r="r" t="t"/>
              <a:pathLst>
                <a:path extrusionOk="0" h="7691" w="10689">
                  <a:moveTo>
                    <a:pt x="7798" y="928"/>
                  </a:moveTo>
                  <a:lnTo>
                    <a:pt x="8244" y="1374"/>
                  </a:lnTo>
                  <a:lnTo>
                    <a:pt x="7548" y="2052"/>
                  </a:lnTo>
                  <a:cubicBezTo>
                    <a:pt x="7941" y="2534"/>
                    <a:pt x="8173" y="3158"/>
                    <a:pt x="8173" y="3819"/>
                  </a:cubicBezTo>
                  <a:cubicBezTo>
                    <a:pt x="8173" y="4461"/>
                    <a:pt x="7852" y="5032"/>
                    <a:pt x="7352" y="5389"/>
                  </a:cubicBezTo>
                  <a:lnTo>
                    <a:pt x="8244" y="6263"/>
                  </a:lnTo>
                  <a:lnTo>
                    <a:pt x="7798" y="6709"/>
                  </a:lnTo>
                  <a:lnTo>
                    <a:pt x="6906" y="5835"/>
                  </a:lnTo>
                  <a:lnTo>
                    <a:pt x="6906" y="6638"/>
                  </a:lnTo>
                  <a:lnTo>
                    <a:pt x="3766" y="6638"/>
                  </a:lnTo>
                  <a:lnTo>
                    <a:pt x="3766" y="5835"/>
                  </a:lnTo>
                  <a:lnTo>
                    <a:pt x="2873" y="6709"/>
                  </a:lnTo>
                  <a:lnTo>
                    <a:pt x="2427" y="6263"/>
                  </a:lnTo>
                  <a:lnTo>
                    <a:pt x="3302" y="5389"/>
                  </a:lnTo>
                  <a:cubicBezTo>
                    <a:pt x="2802" y="5032"/>
                    <a:pt x="2499" y="4461"/>
                    <a:pt x="2499" y="3819"/>
                  </a:cubicBezTo>
                  <a:cubicBezTo>
                    <a:pt x="2499" y="3158"/>
                    <a:pt x="2731" y="2534"/>
                    <a:pt x="3123" y="2052"/>
                  </a:cubicBezTo>
                  <a:lnTo>
                    <a:pt x="2427" y="1374"/>
                  </a:lnTo>
                  <a:lnTo>
                    <a:pt x="2873" y="928"/>
                  </a:lnTo>
                  <a:lnTo>
                    <a:pt x="3569" y="1606"/>
                  </a:lnTo>
                  <a:cubicBezTo>
                    <a:pt x="4051" y="1231"/>
                    <a:pt x="4658" y="999"/>
                    <a:pt x="5336" y="999"/>
                  </a:cubicBezTo>
                  <a:cubicBezTo>
                    <a:pt x="5996" y="999"/>
                    <a:pt x="6620" y="1231"/>
                    <a:pt x="7102" y="1606"/>
                  </a:cubicBezTo>
                  <a:lnTo>
                    <a:pt x="7798" y="928"/>
                  </a:lnTo>
                  <a:close/>
                  <a:moveTo>
                    <a:pt x="1" y="0"/>
                  </a:moveTo>
                  <a:lnTo>
                    <a:pt x="1" y="7690"/>
                  </a:lnTo>
                  <a:lnTo>
                    <a:pt x="10688" y="7690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3" name="Google Shape;3223;p81"/>
          <p:cNvGrpSpPr/>
          <p:nvPr/>
        </p:nvGrpSpPr>
        <p:grpSpPr>
          <a:xfrm>
            <a:off x="2528719" y="2158312"/>
            <a:ext cx="344854" cy="302816"/>
            <a:chOff x="2528716" y="2158312"/>
            <a:chExt cx="344854" cy="302816"/>
          </a:xfrm>
        </p:grpSpPr>
        <p:sp>
          <p:nvSpPr>
            <p:cNvPr id="3224" name="Google Shape;3224;p81"/>
            <p:cNvSpPr/>
            <p:nvPr/>
          </p:nvSpPr>
          <p:spPr>
            <a:xfrm>
              <a:off x="2528716" y="2211836"/>
              <a:ext cx="306268" cy="208416"/>
            </a:xfrm>
            <a:custGeom>
              <a:rect b="b" l="l" r="r" t="t"/>
              <a:pathLst>
                <a:path extrusionOk="0" h="6460" w="9493">
                  <a:moveTo>
                    <a:pt x="0" y="1"/>
                  </a:moveTo>
                  <a:lnTo>
                    <a:pt x="0" y="6460"/>
                  </a:lnTo>
                  <a:lnTo>
                    <a:pt x="5674" y="6460"/>
                  </a:lnTo>
                  <a:cubicBezTo>
                    <a:pt x="5532" y="6139"/>
                    <a:pt x="5442" y="5800"/>
                    <a:pt x="5442" y="5443"/>
                  </a:cubicBezTo>
                  <a:lnTo>
                    <a:pt x="5442" y="2428"/>
                  </a:lnTo>
                  <a:cubicBezTo>
                    <a:pt x="5470" y="2428"/>
                    <a:pt x="5498" y="2428"/>
                    <a:pt x="5525" y="2428"/>
                  </a:cubicBezTo>
                  <a:cubicBezTo>
                    <a:pt x="6640" y="2428"/>
                    <a:pt x="7411" y="2074"/>
                    <a:pt x="8386" y="1482"/>
                  </a:cubicBezTo>
                  <a:cubicBezTo>
                    <a:pt x="8743" y="1696"/>
                    <a:pt x="9100" y="1928"/>
                    <a:pt x="9493" y="2106"/>
                  </a:cubicBezTo>
                  <a:lnTo>
                    <a:pt x="9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81"/>
            <p:cNvSpPr/>
            <p:nvPr/>
          </p:nvSpPr>
          <p:spPr>
            <a:xfrm>
              <a:off x="2724420" y="2283233"/>
              <a:ext cx="149150" cy="177895"/>
            </a:xfrm>
            <a:custGeom>
              <a:rect b="b" l="l" r="r" t="t"/>
              <a:pathLst>
                <a:path extrusionOk="0" h="5514" w="4623">
                  <a:moveTo>
                    <a:pt x="3427" y="1695"/>
                  </a:moveTo>
                  <a:lnTo>
                    <a:pt x="3873" y="2142"/>
                  </a:lnTo>
                  <a:lnTo>
                    <a:pt x="1999" y="3997"/>
                  </a:lnTo>
                  <a:lnTo>
                    <a:pt x="750" y="2748"/>
                  </a:lnTo>
                  <a:lnTo>
                    <a:pt x="1196" y="2302"/>
                  </a:lnTo>
                  <a:lnTo>
                    <a:pt x="1999" y="3123"/>
                  </a:lnTo>
                  <a:lnTo>
                    <a:pt x="3427" y="1695"/>
                  </a:lnTo>
                  <a:close/>
                  <a:moveTo>
                    <a:pt x="2303" y="0"/>
                  </a:moveTo>
                  <a:cubicBezTo>
                    <a:pt x="1250" y="643"/>
                    <a:pt x="750" y="803"/>
                    <a:pt x="1" y="839"/>
                  </a:cubicBezTo>
                  <a:lnTo>
                    <a:pt x="1" y="3230"/>
                  </a:lnTo>
                  <a:cubicBezTo>
                    <a:pt x="1" y="4747"/>
                    <a:pt x="1910" y="5407"/>
                    <a:pt x="2303" y="5514"/>
                  </a:cubicBezTo>
                  <a:cubicBezTo>
                    <a:pt x="2713" y="5407"/>
                    <a:pt x="4622" y="4747"/>
                    <a:pt x="4622" y="3230"/>
                  </a:cubicBezTo>
                  <a:lnTo>
                    <a:pt x="4622" y="821"/>
                  </a:lnTo>
                  <a:cubicBezTo>
                    <a:pt x="3944" y="786"/>
                    <a:pt x="3337" y="607"/>
                    <a:pt x="2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81"/>
            <p:cNvSpPr/>
            <p:nvPr/>
          </p:nvSpPr>
          <p:spPr>
            <a:xfrm>
              <a:off x="2626568" y="2158312"/>
              <a:ext cx="208416" cy="33424"/>
            </a:xfrm>
            <a:custGeom>
              <a:rect b="b" l="l" r="r" t="t"/>
              <a:pathLst>
                <a:path extrusionOk="0" h="1036" w="6460">
                  <a:moveTo>
                    <a:pt x="1" y="1"/>
                  </a:moveTo>
                  <a:lnTo>
                    <a:pt x="1" y="1035"/>
                  </a:lnTo>
                  <a:lnTo>
                    <a:pt x="6460" y="1035"/>
                  </a:lnTo>
                  <a:lnTo>
                    <a:pt x="6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81"/>
            <p:cNvSpPr/>
            <p:nvPr/>
          </p:nvSpPr>
          <p:spPr>
            <a:xfrm>
              <a:off x="2577077" y="2158312"/>
              <a:ext cx="29391" cy="33424"/>
            </a:xfrm>
            <a:custGeom>
              <a:rect b="b" l="l" r="r" t="t"/>
              <a:pathLst>
                <a:path extrusionOk="0" h="1036" w="911">
                  <a:moveTo>
                    <a:pt x="0" y="1"/>
                  </a:moveTo>
                  <a:lnTo>
                    <a:pt x="0" y="1035"/>
                  </a:lnTo>
                  <a:lnTo>
                    <a:pt x="910" y="1035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81"/>
            <p:cNvSpPr/>
            <p:nvPr/>
          </p:nvSpPr>
          <p:spPr>
            <a:xfrm>
              <a:off x="2528716" y="2158312"/>
              <a:ext cx="28230" cy="33424"/>
            </a:xfrm>
            <a:custGeom>
              <a:rect b="b" l="l" r="r" t="t"/>
              <a:pathLst>
                <a:path extrusionOk="0" h="1036" w="875">
                  <a:moveTo>
                    <a:pt x="0" y="1"/>
                  </a:moveTo>
                  <a:lnTo>
                    <a:pt x="0" y="1035"/>
                  </a:lnTo>
                  <a:lnTo>
                    <a:pt x="875" y="1035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9" name="Google Shape;3229;p81"/>
          <p:cNvGrpSpPr/>
          <p:nvPr/>
        </p:nvGrpSpPr>
        <p:grpSpPr>
          <a:xfrm>
            <a:off x="2574177" y="1590718"/>
            <a:ext cx="253906" cy="344273"/>
            <a:chOff x="2574173" y="1590718"/>
            <a:chExt cx="253906" cy="344273"/>
          </a:xfrm>
        </p:grpSpPr>
        <p:sp>
          <p:nvSpPr>
            <p:cNvPr id="3230" name="Google Shape;3230;p81"/>
            <p:cNvSpPr/>
            <p:nvPr/>
          </p:nvSpPr>
          <p:spPr>
            <a:xfrm>
              <a:off x="2574173" y="1636208"/>
              <a:ext cx="207867" cy="298783"/>
            </a:xfrm>
            <a:custGeom>
              <a:rect b="b" l="l" r="r" t="t"/>
              <a:pathLst>
                <a:path extrusionOk="0" h="9261" w="6443">
                  <a:moveTo>
                    <a:pt x="1" y="0"/>
                  </a:moveTo>
                  <a:lnTo>
                    <a:pt x="1" y="9261"/>
                  </a:lnTo>
                  <a:lnTo>
                    <a:pt x="6442" y="9261"/>
                  </a:lnTo>
                  <a:lnTo>
                    <a:pt x="6442" y="8476"/>
                  </a:lnTo>
                  <a:lnTo>
                    <a:pt x="786" y="8476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81"/>
            <p:cNvSpPr/>
            <p:nvPr/>
          </p:nvSpPr>
          <p:spPr>
            <a:xfrm>
              <a:off x="2620244" y="1590718"/>
              <a:ext cx="207835" cy="298815"/>
            </a:xfrm>
            <a:custGeom>
              <a:rect b="b" l="l" r="r" t="t"/>
              <a:pathLst>
                <a:path extrusionOk="0" h="9262" w="6442">
                  <a:moveTo>
                    <a:pt x="1820" y="3427"/>
                  </a:moveTo>
                  <a:lnTo>
                    <a:pt x="2266" y="3873"/>
                  </a:lnTo>
                  <a:lnTo>
                    <a:pt x="1517" y="4622"/>
                  </a:lnTo>
                  <a:lnTo>
                    <a:pt x="2266" y="5389"/>
                  </a:lnTo>
                  <a:lnTo>
                    <a:pt x="1820" y="5835"/>
                  </a:lnTo>
                  <a:lnTo>
                    <a:pt x="643" y="4622"/>
                  </a:lnTo>
                  <a:lnTo>
                    <a:pt x="1820" y="3427"/>
                  </a:lnTo>
                  <a:close/>
                  <a:moveTo>
                    <a:pt x="4568" y="3427"/>
                  </a:moveTo>
                  <a:lnTo>
                    <a:pt x="5746" y="4622"/>
                  </a:lnTo>
                  <a:lnTo>
                    <a:pt x="4568" y="5835"/>
                  </a:lnTo>
                  <a:lnTo>
                    <a:pt x="4122" y="5389"/>
                  </a:lnTo>
                  <a:lnTo>
                    <a:pt x="4871" y="4622"/>
                  </a:lnTo>
                  <a:lnTo>
                    <a:pt x="4122" y="3873"/>
                  </a:lnTo>
                  <a:lnTo>
                    <a:pt x="4568" y="3427"/>
                  </a:lnTo>
                  <a:close/>
                  <a:moveTo>
                    <a:pt x="3426" y="3373"/>
                  </a:moveTo>
                  <a:lnTo>
                    <a:pt x="3997" y="3641"/>
                  </a:lnTo>
                  <a:lnTo>
                    <a:pt x="2962" y="5871"/>
                  </a:lnTo>
                  <a:lnTo>
                    <a:pt x="2391" y="5621"/>
                  </a:lnTo>
                  <a:lnTo>
                    <a:pt x="3426" y="3373"/>
                  </a:lnTo>
                  <a:close/>
                  <a:moveTo>
                    <a:pt x="0" y="1"/>
                  </a:moveTo>
                  <a:lnTo>
                    <a:pt x="0" y="9261"/>
                  </a:lnTo>
                  <a:lnTo>
                    <a:pt x="6441" y="9261"/>
                  </a:lnTo>
                  <a:lnTo>
                    <a:pt x="6441" y="2124"/>
                  </a:lnTo>
                  <a:lnTo>
                    <a:pt x="4300" y="2124"/>
                  </a:lnTo>
                  <a:lnTo>
                    <a:pt x="4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81"/>
            <p:cNvSpPr/>
            <p:nvPr/>
          </p:nvSpPr>
          <p:spPr>
            <a:xfrm>
              <a:off x="2779105" y="1605107"/>
              <a:ext cx="34005" cy="34005"/>
            </a:xfrm>
            <a:custGeom>
              <a:rect b="b" l="l" r="r" t="t"/>
              <a:pathLst>
                <a:path extrusionOk="0" h="1054" w="1054">
                  <a:moveTo>
                    <a:pt x="1" y="1"/>
                  </a:moveTo>
                  <a:lnTo>
                    <a:pt x="1" y="1054"/>
                  </a:lnTo>
                  <a:lnTo>
                    <a:pt x="1054" y="10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3" name="Google Shape;3233;p81"/>
          <p:cNvGrpSpPr/>
          <p:nvPr/>
        </p:nvGrpSpPr>
        <p:grpSpPr>
          <a:xfrm>
            <a:off x="1780358" y="2158893"/>
            <a:ext cx="344854" cy="301654"/>
            <a:chOff x="1780355" y="2158893"/>
            <a:chExt cx="344854" cy="301654"/>
          </a:xfrm>
        </p:grpSpPr>
        <p:sp>
          <p:nvSpPr>
            <p:cNvPr id="3234" name="Google Shape;3234;p81"/>
            <p:cNvSpPr/>
            <p:nvPr/>
          </p:nvSpPr>
          <p:spPr>
            <a:xfrm>
              <a:off x="1922535" y="2262133"/>
              <a:ext cx="61073" cy="60847"/>
            </a:xfrm>
            <a:custGeom>
              <a:rect b="b" l="l" r="r" t="t"/>
              <a:pathLst>
                <a:path extrusionOk="0" h="1886" w="1893">
                  <a:moveTo>
                    <a:pt x="936" y="1"/>
                  </a:moveTo>
                  <a:cubicBezTo>
                    <a:pt x="887" y="1"/>
                    <a:pt x="837" y="4"/>
                    <a:pt x="786" y="12"/>
                  </a:cubicBezTo>
                  <a:cubicBezTo>
                    <a:pt x="358" y="83"/>
                    <a:pt x="1" y="530"/>
                    <a:pt x="1" y="958"/>
                  </a:cubicBezTo>
                  <a:lnTo>
                    <a:pt x="1" y="1886"/>
                  </a:lnTo>
                  <a:lnTo>
                    <a:pt x="1892" y="1886"/>
                  </a:lnTo>
                  <a:lnTo>
                    <a:pt x="1892" y="940"/>
                  </a:lnTo>
                  <a:cubicBezTo>
                    <a:pt x="1892" y="418"/>
                    <a:pt x="1460" y="1"/>
                    <a:pt x="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81"/>
            <p:cNvSpPr/>
            <p:nvPr/>
          </p:nvSpPr>
          <p:spPr>
            <a:xfrm>
              <a:off x="1780355" y="2158893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0"/>
                  </a:moveTo>
                  <a:lnTo>
                    <a:pt x="1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81"/>
            <p:cNvSpPr/>
            <p:nvPr/>
          </p:nvSpPr>
          <p:spPr>
            <a:xfrm>
              <a:off x="1828135" y="2158893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0"/>
                  </a:moveTo>
                  <a:lnTo>
                    <a:pt x="1" y="1017"/>
                  </a:lnTo>
                  <a:lnTo>
                    <a:pt x="875" y="10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81"/>
            <p:cNvSpPr/>
            <p:nvPr/>
          </p:nvSpPr>
          <p:spPr>
            <a:xfrm>
              <a:off x="1876497" y="2158893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1" y="0"/>
                  </a:moveTo>
                  <a:lnTo>
                    <a:pt x="1" y="1017"/>
                  </a:lnTo>
                  <a:lnTo>
                    <a:pt x="7709" y="1017"/>
                  </a:lnTo>
                  <a:lnTo>
                    <a:pt x="7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81"/>
            <p:cNvSpPr/>
            <p:nvPr/>
          </p:nvSpPr>
          <p:spPr>
            <a:xfrm>
              <a:off x="1901823" y="2343112"/>
              <a:ext cx="101337" cy="61621"/>
            </a:xfrm>
            <a:custGeom>
              <a:rect b="b" l="l" r="r" t="t"/>
              <a:pathLst>
                <a:path extrusionOk="0" h="1910" w="3141">
                  <a:moveTo>
                    <a:pt x="1892" y="642"/>
                  </a:moveTo>
                  <a:lnTo>
                    <a:pt x="1892" y="1267"/>
                  </a:lnTo>
                  <a:lnTo>
                    <a:pt x="1267" y="1267"/>
                  </a:lnTo>
                  <a:lnTo>
                    <a:pt x="1267" y="642"/>
                  </a:lnTo>
                  <a:close/>
                  <a:moveTo>
                    <a:pt x="1" y="0"/>
                  </a:moveTo>
                  <a:lnTo>
                    <a:pt x="1" y="1909"/>
                  </a:lnTo>
                  <a:lnTo>
                    <a:pt x="3141" y="1909"/>
                  </a:lnTo>
                  <a:lnTo>
                    <a:pt x="3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81"/>
            <p:cNvSpPr/>
            <p:nvPr/>
          </p:nvSpPr>
          <p:spPr>
            <a:xfrm>
              <a:off x="1780355" y="2212416"/>
              <a:ext cx="344854" cy="248131"/>
            </a:xfrm>
            <a:custGeom>
              <a:rect b="b" l="l" r="r" t="t"/>
              <a:pathLst>
                <a:path extrusionOk="0" h="7691" w="10689">
                  <a:moveTo>
                    <a:pt x="5341" y="918"/>
                  </a:moveTo>
                  <a:cubicBezTo>
                    <a:pt x="6221" y="918"/>
                    <a:pt x="6924" y="1629"/>
                    <a:pt x="6924" y="2481"/>
                  </a:cubicBezTo>
                  <a:lnTo>
                    <a:pt x="6924" y="3427"/>
                  </a:lnTo>
                  <a:lnTo>
                    <a:pt x="7530" y="3427"/>
                  </a:lnTo>
                  <a:lnTo>
                    <a:pt x="7530" y="6585"/>
                  </a:lnTo>
                  <a:lnTo>
                    <a:pt x="3123" y="6585"/>
                  </a:lnTo>
                  <a:lnTo>
                    <a:pt x="3123" y="3427"/>
                  </a:lnTo>
                  <a:lnTo>
                    <a:pt x="3784" y="3427"/>
                  </a:lnTo>
                  <a:lnTo>
                    <a:pt x="3784" y="2517"/>
                  </a:lnTo>
                  <a:cubicBezTo>
                    <a:pt x="3784" y="1714"/>
                    <a:pt x="4372" y="1018"/>
                    <a:pt x="5157" y="929"/>
                  </a:cubicBezTo>
                  <a:cubicBezTo>
                    <a:pt x="5219" y="922"/>
                    <a:pt x="5280" y="918"/>
                    <a:pt x="5341" y="918"/>
                  </a:cubicBezTo>
                  <a:close/>
                  <a:moveTo>
                    <a:pt x="1" y="1"/>
                  </a:moveTo>
                  <a:lnTo>
                    <a:pt x="1" y="7691"/>
                  </a:lnTo>
                  <a:lnTo>
                    <a:pt x="10689" y="7691"/>
                  </a:lnTo>
                  <a:lnTo>
                    <a:pt x="106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0" name="Google Shape;3240;p81"/>
          <p:cNvGrpSpPr/>
          <p:nvPr/>
        </p:nvGrpSpPr>
        <p:grpSpPr>
          <a:xfrm>
            <a:off x="1076358" y="2137600"/>
            <a:ext cx="255035" cy="344273"/>
            <a:chOff x="1076355" y="2137600"/>
            <a:chExt cx="255035" cy="344273"/>
          </a:xfrm>
        </p:grpSpPr>
        <p:sp>
          <p:nvSpPr>
            <p:cNvPr id="3241" name="Google Shape;3241;p81"/>
            <p:cNvSpPr/>
            <p:nvPr/>
          </p:nvSpPr>
          <p:spPr>
            <a:xfrm>
              <a:off x="1146590" y="2365534"/>
              <a:ext cx="116887" cy="25391"/>
            </a:xfrm>
            <a:custGeom>
              <a:rect b="b" l="l" r="r" t="t"/>
              <a:pathLst>
                <a:path extrusionOk="0" h="787" w="3623">
                  <a:moveTo>
                    <a:pt x="0" y="1"/>
                  </a:moveTo>
                  <a:lnTo>
                    <a:pt x="0" y="786"/>
                  </a:lnTo>
                  <a:lnTo>
                    <a:pt x="3622" y="786"/>
                  </a:lnTo>
                  <a:lnTo>
                    <a:pt x="3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81"/>
            <p:cNvSpPr/>
            <p:nvPr/>
          </p:nvSpPr>
          <p:spPr>
            <a:xfrm>
              <a:off x="1078064" y="2137600"/>
              <a:ext cx="253325" cy="301074"/>
            </a:xfrm>
            <a:custGeom>
              <a:rect b="b" l="l" r="r" t="t"/>
              <a:pathLst>
                <a:path extrusionOk="0" h="9332" w="7852">
                  <a:moveTo>
                    <a:pt x="2552" y="1321"/>
                  </a:moveTo>
                  <a:lnTo>
                    <a:pt x="2998" y="1749"/>
                  </a:lnTo>
                  <a:lnTo>
                    <a:pt x="2249" y="2516"/>
                  </a:lnTo>
                  <a:lnTo>
                    <a:pt x="2998" y="3265"/>
                  </a:lnTo>
                  <a:lnTo>
                    <a:pt x="2552" y="3712"/>
                  </a:lnTo>
                  <a:lnTo>
                    <a:pt x="1375" y="2516"/>
                  </a:lnTo>
                  <a:lnTo>
                    <a:pt x="2552" y="1321"/>
                  </a:lnTo>
                  <a:close/>
                  <a:moveTo>
                    <a:pt x="5318" y="1321"/>
                  </a:moveTo>
                  <a:lnTo>
                    <a:pt x="6496" y="2516"/>
                  </a:lnTo>
                  <a:lnTo>
                    <a:pt x="5318" y="3712"/>
                  </a:lnTo>
                  <a:lnTo>
                    <a:pt x="4872" y="3265"/>
                  </a:lnTo>
                  <a:lnTo>
                    <a:pt x="5621" y="2516"/>
                  </a:lnTo>
                  <a:lnTo>
                    <a:pt x="4872" y="1749"/>
                  </a:lnTo>
                  <a:lnTo>
                    <a:pt x="5318" y="1321"/>
                  </a:lnTo>
                  <a:close/>
                  <a:moveTo>
                    <a:pt x="4176" y="1267"/>
                  </a:moveTo>
                  <a:lnTo>
                    <a:pt x="4729" y="1517"/>
                  </a:lnTo>
                  <a:lnTo>
                    <a:pt x="3694" y="3765"/>
                  </a:lnTo>
                  <a:lnTo>
                    <a:pt x="3123" y="3497"/>
                  </a:lnTo>
                  <a:lnTo>
                    <a:pt x="4176" y="1267"/>
                  </a:lnTo>
                  <a:close/>
                  <a:moveTo>
                    <a:pt x="5693" y="4461"/>
                  </a:moveTo>
                  <a:lnTo>
                    <a:pt x="5693" y="5085"/>
                  </a:lnTo>
                  <a:lnTo>
                    <a:pt x="2178" y="5085"/>
                  </a:lnTo>
                  <a:lnTo>
                    <a:pt x="2178" y="4461"/>
                  </a:lnTo>
                  <a:close/>
                  <a:moveTo>
                    <a:pt x="6371" y="6441"/>
                  </a:moveTo>
                  <a:lnTo>
                    <a:pt x="6371" y="8476"/>
                  </a:lnTo>
                  <a:lnTo>
                    <a:pt x="1500" y="8476"/>
                  </a:lnTo>
                  <a:lnTo>
                    <a:pt x="1500" y="6441"/>
                  </a:lnTo>
                  <a:close/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lnTo>
                    <a:pt x="1" y="9332"/>
                  </a:lnTo>
                  <a:cubicBezTo>
                    <a:pt x="126" y="9278"/>
                    <a:pt x="268" y="9261"/>
                    <a:pt x="393" y="9261"/>
                  </a:cubicBezTo>
                  <a:lnTo>
                    <a:pt x="7852" y="9261"/>
                  </a:lnTo>
                  <a:lnTo>
                    <a:pt x="78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81"/>
            <p:cNvSpPr/>
            <p:nvPr/>
          </p:nvSpPr>
          <p:spPr>
            <a:xfrm>
              <a:off x="1076355" y="2456515"/>
              <a:ext cx="235452" cy="25358"/>
            </a:xfrm>
            <a:custGeom>
              <a:rect b="b" l="l" r="r" t="t"/>
              <a:pathLst>
                <a:path extrusionOk="0" h="786" w="7298">
                  <a:moveTo>
                    <a:pt x="429" y="0"/>
                  </a:moveTo>
                  <a:cubicBezTo>
                    <a:pt x="250" y="0"/>
                    <a:pt x="72" y="125"/>
                    <a:pt x="36" y="303"/>
                  </a:cubicBezTo>
                  <a:cubicBezTo>
                    <a:pt x="0" y="571"/>
                    <a:pt x="179" y="785"/>
                    <a:pt x="429" y="785"/>
                  </a:cubicBezTo>
                  <a:lnTo>
                    <a:pt x="7298" y="785"/>
                  </a:lnTo>
                  <a:cubicBezTo>
                    <a:pt x="7262" y="660"/>
                    <a:pt x="7227" y="535"/>
                    <a:pt x="7227" y="393"/>
                  </a:cubicBezTo>
                  <a:cubicBezTo>
                    <a:pt x="7227" y="250"/>
                    <a:pt x="7262" y="125"/>
                    <a:pt x="7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4" name="Google Shape;3244;p81"/>
          <p:cNvGrpSpPr/>
          <p:nvPr/>
        </p:nvGrpSpPr>
        <p:grpSpPr>
          <a:xfrm>
            <a:off x="1780358" y="1612011"/>
            <a:ext cx="344854" cy="301687"/>
            <a:chOff x="1780355" y="1612011"/>
            <a:chExt cx="344854" cy="301687"/>
          </a:xfrm>
        </p:grpSpPr>
        <p:sp>
          <p:nvSpPr>
            <p:cNvPr id="3245" name="Google Shape;3245;p81"/>
            <p:cNvSpPr/>
            <p:nvPr/>
          </p:nvSpPr>
          <p:spPr>
            <a:xfrm>
              <a:off x="1901823" y="1795649"/>
              <a:ext cx="101337" cy="61621"/>
            </a:xfrm>
            <a:custGeom>
              <a:rect b="b" l="l" r="r" t="t"/>
              <a:pathLst>
                <a:path extrusionOk="0" h="1910" w="3141">
                  <a:moveTo>
                    <a:pt x="1892" y="625"/>
                  </a:moveTo>
                  <a:lnTo>
                    <a:pt x="1892" y="1250"/>
                  </a:lnTo>
                  <a:lnTo>
                    <a:pt x="1267" y="1250"/>
                  </a:lnTo>
                  <a:lnTo>
                    <a:pt x="1267" y="625"/>
                  </a:lnTo>
                  <a:close/>
                  <a:moveTo>
                    <a:pt x="1" y="1"/>
                  </a:moveTo>
                  <a:lnTo>
                    <a:pt x="1" y="1910"/>
                  </a:lnTo>
                  <a:lnTo>
                    <a:pt x="3141" y="1910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81"/>
            <p:cNvSpPr/>
            <p:nvPr/>
          </p:nvSpPr>
          <p:spPr>
            <a:xfrm>
              <a:off x="1828135" y="1612011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81"/>
            <p:cNvSpPr/>
            <p:nvPr/>
          </p:nvSpPr>
          <p:spPr>
            <a:xfrm>
              <a:off x="1780355" y="1612011"/>
              <a:ext cx="28262" cy="32843"/>
            </a:xfrm>
            <a:custGeom>
              <a:rect b="b" l="l" r="r" t="t"/>
              <a:pathLst>
                <a:path extrusionOk="0" h="1018" w="876">
                  <a:moveTo>
                    <a:pt x="1" y="1"/>
                  </a:moveTo>
                  <a:lnTo>
                    <a:pt x="1" y="1018"/>
                  </a:lnTo>
                  <a:lnTo>
                    <a:pt x="875" y="101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81"/>
            <p:cNvSpPr/>
            <p:nvPr/>
          </p:nvSpPr>
          <p:spPr>
            <a:xfrm>
              <a:off x="1876497" y="1612011"/>
              <a:ext cx="248712" cy="32843"/>
            </a:xfrm>
            <a:custGeom>
              <a:rect b="b" l="l" r="r" t="t"/>
              <a:pathLst>
                <a:path extrusionOk="0" h="1018" w="7709">
                  <a:moveTo>
                    <a:pt x="1" y="1"/>
                  </a:moveTo>
                  <a:lnTo>
                    <a:pt x="1" y="1018"/>
                  </a:lnTo>
                  <a:lnTo>
                    <a:pt x="7709" y="1018"/>
                  </a:lnTo>
                  <a:lnTo>
                    <a:pt x="77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81"/>
            <p:cNvSpPr/>
            <p:nvPr/>
          </p:nvSpPr>
          <p:spPr>
            <a:xfrm>
              <a:off x="1780355" y="1665567"/>
              <a:ext cx="344854" cy="248131"/>
            </a:xfrm>
            <a:custGeom>
              <a:rect b="b" l="l" r="r" t="t"/>
              <a:pathLst>
                <a:path extrusionOk="0" h="7691" w="10689">
                  <a:moveTo>
                    <a:pt x="8084" y="1392"/>
                  </a:moveTo>
                  <a:lnTo>
                    <a:pt x="8530" y="1820"/>
                  </a:lnTo>
                  <a:lnTo>
                    <a:pt x="7852" y="2498"/>
                  </a:lnTo>
                  <a:lnTo>
                    <a:pt x="7406" y="2052"/>
                  </a:lnTo>
                  <a:lnTo>
                    <a:pt x="8084" y="1392"/>
                  </a:lnTo>
                  <a:close/>
                  <a:moveTo>
                    <a:pt x="8797" y="2659"/>
                  </a:moveTo>
                  <a:lnTo>
                    <a:pt x="8797" y="3283"/>
                  </a:lnTo>
                  <a:lnTo>
                    <a:pt x="7869" y="3283"/>
                  </a:lnTo>
                  <a:lnTo>
                    <a:pt x="7869" y="2659"/>
                  </a:lnTo>
                  <a:close/>
                  <a:moveTo>
                    <a:pt x="5364" y="921"/>
                  </a:moveTo>
                  <a:cubicBezTo>
                    <a:pt x="6224" y="921"/>
                    <a:pt x="6924" y="1621"/>
                    <a:pt x="6924" y="2480"/>
                  </a:cubicBezTo>
                  <a:lnTo>
                    <a:pt x="6924" y="2802"/>
                  </a:lnTo>
                  <a:lnTo>
                    <a:pt x="6281" y="2802"/>
                  </a:lnTo>
                  <a:lnTo>
                    <a:pt x="6281" y="2498"/>
                  </a:lnTo>
                  <a:cubicBezTo>
                    <a:pt x="6281" y="2034"/>
                    <a:pt x="5907" y="1606"/>
                    <a:pt x="5461" y="1553"/>
                  </a:cubicBezTo>
                  <a:cubicBezTo>
                    <a:pt x="5419" y="1548"/>
                    <a:pt x="5378" y="1545"/>
                    <a:pt x="5337" y="1545"/>
                  </a:cubicBezTo>
                  <a:cubicBezTo>
                    <a:pt x="4806" y="1545"/>
                    <a:pt x="4390" y="1967"/>
                    <a:pt x="4390" y="2480"/>
                  </a:cubicBezTo>
                  <a:lnTo>
                    <a:pt x="4390" y="3408"/>
                  </a:lnTo>
                  <a:lnTo>
                    <a:pt x="7530" y="3408"/>
                  </a:lnTo>
                  <a:lnTo>
                    <a:pt x="7530" y="6566"/>
                  </a:lnTo>
                  <a:lnTo>
                    <a:pt x="3123" y="6566"/>
                  </a:lnTo>
                  <a:lnTo>
                    <a:pt x="3123" y="3408"/>
                  </a:lnTo>
                  <a:lnTo>
                    <a:pt x="3784" y="3408"/>
                  </a:lnTo>
                  <a:lnTo>
                    <a:pt x="3784" y="2498"/>
                  </a:lnTo>
                  <a:cubicBezTo>
                    <a:pt x="3784" y="1695"/>
                    <a:pt x="4390" y="999"/>
                    <a:pt x="5211" y="928"/>
                  </a:cubicBezTo>
                  <a:cubicBezTo>
                    <a:pt x="5262" y="923"/>
                    <a:pt x="5314" y="921"/>
                    <a:pt x="5364" y="921"/>
                  </a:cubicBezTo>
                  <a:close/>
                  <a:moveTo>
                    <a:pt x="1" y="0"/>
                  </a:moveTo>
                  <a:lnTo>
                    <a:pt x="1" y="7690"/>
                  </a:lnTo>
                  <a:lnTo>
                    <a:pt x="10689" y="7690"/>
                  </a:lnTo>
                  <a:lnTo>
                    <a:pt x="10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3253" name="Shape 3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4" name="Google Shape;3254;p82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255" name="Google Shape;3255;p82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zh-TW" sz="900">
                <a:solidFill>
                  <a:srgbClr val="FFFFFF"/>
                </a:solidFill>
              </a:rPr>
              <a:t> </a:t>
            </a:r>
            <a:r>
              <a:rPr lang="zh-TW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zh-TW" sz="1200">
                <a:solidFill>
                  <a:srgbClr val="FFFFFF"/>
                </a:solidFill>
              </a:rPr>
              <a:t> </a:t>
            </a:r>
            <a:r>
              <a:rPr lang="zh-TW" sz="1000">
                <a:solidFill>
                  <a:srgbClr val="FFFFFF"/>
                </a:solidFill>
              </a:rPr>
              <a:t>and</a:t>
            </a:r>
            <a:r>
              <a:rPr lang="zh-TW" sz="1200">
                <a:solidFill>
                  <a:srgbClr val="FFFFFF"/>
                </a:solidFill>
              </a:rPr>
              <a:t> </a:t>
            </a:r>
            <a:r>
              <a:rPr lang="zh-TW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  <p:sp>
        <p:nvSpPr>
          <p:cNvPr id="3256" name="Google Shape;3256;p82"/>
          <p:cNvSpPr txBox="1"/>
          <p:nvPr/>
        </p:nvSpPr>
        <p:spPr>
          <a:xfrm>
            <a:off x="1048350" y="902900"/>
            <a:ext cx="7047300" cy="26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FFFFFF"/>
                </a:solidFill>
              </a:rPr>
              <a:t>If you have a free account, in order to use this template, you must credit </a:t>
            </a:r>
            <a:r>
              <a:rPr b="1" lang="zh-TW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zh-TW" sz="1000">
                <a:solidFill>
                  <a:srgbClr val="435D74"/>
                </a:solidFill>
              </a:rPr>
              <a:t> </a:t>
            </a:r>
            <a:r>
              <a:rPr lang="zh-TW" sz="1000">
                <a:solidFill>
                  <a:srgbClr val="FFFFFF"/>
                </a:solidFill>
              </a:rPr>
              <a:t>in your final presentation. Please refer to the next slide to read the instructions for premium users.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zh-TW" sz="1000">
                <a:solidFill>
                  <a:srgbClr val="869FB2"/>
                </a:solidFill>
              </a:rPr>
              <a:t>As a Free user, you are allowed to:</a:t>
            </a:r>
            <a:endParaRPr b="1" sz="1000">
              <a:solidFill>
                <a:srgbClr val="869FB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FFFFFF"/>
                </a:solidFill>
              </a:rPr>
              <a:t>- Modify this template.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FFFFFF"/>
                </a:solidFill>
              </a:rPr>
              <a:t>- Use it for both personal and commercial projects.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zh-TW" sz="1000">
                <a:solidFill>
                  <a:srgbClr val="869FB2"/>
                </a:solidFill>
              </a:rPr>
              <a:t>You are not allowed to:</a:t>
            </a:r>
            <a:endParaRPr b="1" sz="1000">
              <a:solidFill>
                <a:srgbClr val="869FB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FFFFFF"/>
                </a:solidFill>
              </a:rPr>
              <a:t>- Include Slidesgo Content in an online or offline database or file.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FFFFFF"/>
                </a:solidFill>
              </a:rPr>
              <a:t>- Acquire the copyright of Slidesgo Content.</a:t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3260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83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262" name="Google Shape;3262;p83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lt1"/>
                </a:solidFill>
              </a:rPr>
              <a:t>As a Premium user, you can use this template without attributing </a:t>
            </a:r>
            <a:r>
              <a:rPr b="1" lang="zh-TW" sz="10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Slidesgo</a:t>
            </a:r>
            <a:r>
              <a:rPr lang="zh-TW" sz="900">
                <a:solidFill>
                  <a:schemeClr val="lt1"/>
                </a:solidFill>
              </a:rPr>
              <a:t>.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rgbClr val="869FB2"/>
                </a:solidFill>
              </a:rPr>
              <a:t>You are allowed to:</a:t>
            </a:r>
            <a:endParaRPr b="1" sz="1000">
              <a:solidFill>
                <a:srgbClr val="869FB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zh-TW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zh-TW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zh-TW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zh-TW" sz="1000">
                <a:solidFill>
                  <a:srgbClr val="869FB2"/>
                </a:solidFill>
              </a:rPr>
              <a:t>You are not allowed to:</a:t>
            </a:r>
            <a:endParaRPr b="1" sz="1000">
              <a:solidFill>
                <a:srgbClr val="869FB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zh-TW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zh-TW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zh-TW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zh-TW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3263" name="Google Shape;3263;p83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zh-TW" sz="900">
                <a:solidFill>
                  <a:srgbClr val="FFFFFF"/>
                </a:solidFill>
              </a:rPr>
              <a:t> </a:t>
            </a:r>
            <a:r>
              <a:rPr lang="zh-TW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zh-TW" sz="1200">
                <a:solidFill>
                  <a:srgbClr val="FFFFFF"/>
                </a:solidFill>
              </a:rPr>
              <a:t> </a:t>
            </a:r>
            <a:r>
              <a:rPr lang="zh-TW" sz="1000">
                <a:solidFill>
                  <a:srgbClr val="FFFFFF"/>
                </a:solidFill>
              </a:rPr>
              <a:t>and</a:t>
            </a:r>
            <a:r>
              <a:rPr lang="zh-TW" sz="1200">
                <a:solidFill>
                  <a:srgbClr val="FFFFFF"/>
                </a:solidFill>
              </a:rPr>
              <a:t> </a:t>
            </a:r>
            <a:r>
              <a:rPr lang="zh-TW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3267" name="Shape 3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8" name="Google Shape;3268;p84"/>
          <p:cNvSpPr txBox="1"/>
          <p:nvPr>
            <p:ph idx="4294967295" type="title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9" name="Google Shape;3269;p84"/>
          <p:cNvSpPr txBox="1"/>
          <p:nvPr>
            <p:ph idx="4294967295" type="body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b="1" lang="zh-TW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</a:t>
            </a:r>
            <a:r>
              <a:rPr b="1" lang="zh-TW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nfographics</a:t>
            </a:r>
            <a:r>
              <a:rPr lang="zh-TW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TW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0" name="Google Shape;3270;p84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zh-TW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zh-TW" sz="1100">
                <a:solidFill>
                  <a:srgbClr val="FFFFFF"/>
                </a:solidFill>
              </a:rPr>
              <a:t>Select one of the parts and </a:t>
            </a:r>
            <a:r>
              <a:rPr b="1" lang="zh-TW" sz="1100">
                <a:solidFill>
                  <a:srgbClr val="869FB2"/>
                </a:solidFill>
              </a:rPr>
              <a:t>ungroup</a:t>
            </a:r>
            <a:r>
              <a:rPr lang="zh-TW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zh-TW" sz="1100">
                <a:solidFill>
                  <a:srgbClr val="869FB2"/>
                </a:solidFill>
              </a:rPr>
              <a:t>Change the color</a:t>
            </a:r>
            <a:r>
              <a:rPr lang="zh-TW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zh-TW" sz="1100">
                <a:solidFill>
                  <a:srgbClr val="FFFFFF"/>
                </a:solidFill>
              </a:rPr>
              <a:t>Then </a:t>
            </a:r>
            <a:r>
              <a:rPr b="1" lang="zh-TW" sz="1100">
                <a:solidFill>
                  <a:srgbClr val="869FB2"/>
                </a:solidFill>
              </a:rPr>
              <a:t>resize</a:t>
            </a:r>
            <a:r>
              <a:rPr lang="zh-TW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zh-TW" sz="1100">
                <a:solidFill>
                  <a:srgbClr val="869FB2"/>
                </a:solidFill>
              </a:rPr>
              <a:t>Group</a:t>
            </a:r>
            <a:r>
              <a:rPr lang="zh-TW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zh-TW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zh-TW" sz="1100">
                <a:solidFill>
                  <a:srgbClr val="FFFFFF"/>
                </a:solidFill>
              </a:rPr>
              <a:t>Remember to choose the</a:t>
            </a:r>
            <a:r>
              <a:rPr lang="zh-TW" sz="1100">
                <a:solidFill>
                  <a:srgbClr val="78909C"/>
                </a:solidFill>
              </a:rPr>
              <a:t> </a:t>
            </a:r>
            <a:r>
              <a:rPr lang="zh-TW" sz="1100">
                <a:solidFill>
                  <a:srgbClr val="869FB2"/>
                </a:solidFill>
              </a:rPr>
              <a:t>“</a:t>
            </a:r>
            <a:r>
              <a:rPr b="1" lang="zh-TW" sz="1100">
                <a:solidFill>
                  <a:srgbClr val="869FB2"/>
                </a:solidFill>
              </a:rPr>
              <a:t>Keep source formatting</a:t>
            </a:r>
            <a:r>
              <a:rPr lang="zh-TW" sz="1100">
                <a:solidFill>
                  <a:srgbClr val="869FB2"/>
                </a:solidFill>
              </a:rPr>
              <a:t>”</a:t>
            </a:r>
            <a:r>
              <a:rPr lang="zh-TW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b="1" lang="zh-TW" sz="1100">
                <a:solidFill>
                  <a:srgbClr val="869FB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our blog</a:t>
            </a:r>
            <a:r>
              <a:rPr lang="zh-TW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3271" name="Google Shape;3271;p84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3272" name="Google Shape;3272;p84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3273" name="Google Shape;3273;p84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3274" name="Google Shape;3274;p84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rect b="b" l="l" r="r" t="t"/>
                  <a:pathLst>
                    <a:path extrusionOk="0" h="45133" w="45721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5" name="Google Shape;3275;p84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rect b="b" l="l" r="r" t="t"/>
                  <a:pathLst>
                    <a:path extrusionOk="0" h="11943" w="11955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76" name="Google Shape;3276;p84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rect b="b" l="l" r="r" t="t"/>
                <a:pathLst>
                  <a:path extrusionOk="0" h="10872" w="1086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77" name="Google Shape;3277;p84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3278" name="Google Shape;3278;p84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3279" name="Google Shape;3279;p84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0" name="Google Shape;3280;p84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81" name="Google Shape;3281;p84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3282" name="Google Shape;3282;p84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3" name="Google Shape;3283;p84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rect b="b" l="l" r="r" t="t"/>
                  <a:pathLst>
                    <a:path extrusionOk="0" h="6764" w="6764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4" name="Google Shape;3284;p84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rect b="b" l="l" r="r" t="t"/>
                  <a:pathLst>
                    <a:path extrusionOk="0" h="3542" w="3607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5" name="Google Shape;3285;p84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rect b="b" l="l" r="r" t="t"/>
                  <a:pathLst>
                    <a:path extrusionOk="0" h="918" w="929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86" name="Google Shape;3286;p84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3287" name="Google Shape;3287;p84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3288" name="Google Shape;3288;p84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9" name="Google Shape;3289;p84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rect b="b" l="l" r="r" t="t"/>
                  <a:pathLst>
                    <a:path extrusionOk="0" h="11955" w="11943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90" name="Google Shape;3290;p84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3291" name="Google Shape;3291;p84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2" name="Google Shape;3292;p84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rect b="b" l="l" r="r" t="t"/>
                  <a:pathLst>
                    <a:path extrusionOk="0" h="3787" w="1502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3" name="Google Shape;3293;p84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rect b="b" l="l" r="r" t="t"/>
                  <a:pathLst>
                    <a:path extrusionOk="0" h="1728" w="1728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4" name="Google Shape;3294;p84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rect b="b" l="l" r="r" t="t"/>
                  <a:pathLst>
                    <a:path extrusionOk="0" h="3787" w="4026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95" name="Google Shape;3295;p84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3296" name="Google Shape;3296;p84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3297" name="Google Shape;3297;p84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8" name="Google Shape;3298;p84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99" name="Google Shape;3299;p84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3300" name="Google Shape;3300;p84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rect b="b" l="l" r="r" t="t"/>
                  <a:pathLst>
                    <a:path extrusionOk="0" h="10860" w="10871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1" name="Google Shape;3301;p84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rect b="b" l="l" r="r" t="t"/>
                  <a:pathLst>
                    <a:path extrusionOk="0" h="5835" w="7144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302" name="Google Shape;3302;p84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3303" name="Google Shape;3303;p84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3304" name="Google Shape;3304;p84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5" name="Google Shape;3305;p84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rect b="b" l="l" r="r" t="t"/>
                  <a:pathLst>
                    <a:path extrusionOk="0" h="11942" w="11955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06" name="Google Shape;3306;p84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3307" name="Google Shape;3307;p84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rect b="b" l="l" r="r" t="t"/>
                  <a:pathLst>
                    <a:path extrusionOk="0" h="11216" w="11229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8" name="Google Shape;3308;p84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rect b="b" l="l" r="r" t="t"/>
                  <a:pathLst>
                    <a:path extrusionOk="0" h="1022" w="4335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9" name="Google Shape;3309;p84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rect b="b" l="l" r="r" t="t"/>
                  <a:pathLst>
                    <a:path extrusionOk="0" h="8860" w="9299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0" name="Google Shape;3310;p84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1" name="Google Shape;3311;p84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41"/>
          <p:cNvPicPr preferRelativeResize="0"/>
          <p:nvPr/>
        </p:nvPicPr>
        <p:blipFill rotWithShape="1">
          <a:blip r:embed="rId3">
            <a:alphaModFix/>
          </a:blip>
          <a:srcRect b="9574" l="2445" r="3507" t="7739"/>
          <a:stretch/>
        </p:blipFill>
        <p:spPr>
          <a:xfrm>
            <a:off x="324550" y="0"/>
            <a:ext cx="8494899" cy="480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2300" y="4203475"/>
            <a:ext cx="3329700" cy="94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42"/>
          <p:cNvSpPr txBox="1"/>
          <p:nvPr>
            <p:ph type="title"/>
          </p:nvPr>
        </p:nvSpPr>
        <p:spPr>
          <a:xfrm>
            <a:off x="796200" y="930125"/>
            <a:ext cx="48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a. 課程爬蟲 (匯入功能) 模組</a:t>
            </a:r>
            <a:endParaRPr sz="2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57" name="Google Shape;657;p42"/>
          <p:cNvSpPr txBox="1"/>
          <p:nvPr/>
        </p:nvSpPr>
        <p:spPr>
          <a:xfrm>
            <a:off x="5900575" y="429000"/>
            <a:ext cx="238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ingLiu"/>
              <a:ea typeface="MingLiu"/>
              <a:cs typeface="MingLiu"/>
              <a:sym typeface="MingLiu"/>
            </a:endParaRPr>
          </a:p>
        </p:txBody>
      </p:sp>
      <p:sp>
        <p:nvSpPr>
          <p:cNvPr id="658" name="Google Shape;658;p42"/>
          <p:cNvSpPr/>
          <p:nvPr/>
        </p:nvSpPr>
        <p:spPr>
          <a:xfrm rot="-5400000">
            <a:off x="2878374" y="1249050"/>
            <a:ext cx="2584200" cy="3979500"/>
          </a:xfrm>
          <a:prstGeom prst="round2SameRect">
            <a:avLst>
              <a:gd fmla="val 0" name="adj1"/>
              <a:gd fmla="val 18053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59" name="Google Shape;659;p42"/>
          <p:cNvSpPr/>
          <p:nvPr/>
        </p:nvSpPr>
        <p:spPr>
          <a:xfrm flipH="1">
            <a:off x="1437931" y="1946819"/>
            <a:ext cx="742800" cy="2584200"/>
          </a:xfrm>
          <a:prstGeom prst="roundRect">
            <a:avLst>
              <a:gd fmla="val 16667" name="adj"/>
            </a:avLst>
          </a:prstGeom>
          <a:solidFill>
            <a:srgbClr val="FC2929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60" name="Google Shape;660;p42"/>
          <p:cNvSpPr txBox="1"/>
          <p:nvPr/>
        </p:nvSpPr>
        <p:spPr>
          <a:xfrm flipH="1">
            <a:off x="2343325" y="2035650"/>
            <a:ext cx="3000000" cy="24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自編序號</a:t>
            </a: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曾經開課學年度、學期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教授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課程大綱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分數占比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歷屆修課人數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必修選別(必選修)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學分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661" name="Google Shape;661;p42"/>
          <p:cNvGrpSpPr/>
          <p:nvPr/>
        </p:nvGrpSpPr>
        <p:grpSpPr>
          <a:xfrm>
            <a:off x="1600389" y="3079831"/>
            <a:ext cx="344822" cy="257939"/>
            <a:chOff x="5522095" y="1633885"/>
            <a:chExt cx="344822" cy="257939"/>
          </a:xfrm>
        </p:grpSpPr>
        <p:sp>
          <p:nvSpPr>
            <p:cNvPr id="662" name="Google Shape;662;p42"/>
            <p:cNvSpPr/>
            <p:nvPr/>
          </p:nvSpPr>
          <p:spPr>
            <a:xfrm>
              <a:off x="5632594" y="1633885"/>
              <a:ext cx="219933" cy="32843"/>
            </a:xfrm>
            <a:custGeom>
              <a:rect b="b" l="l" r="r" t="t"/>
              <a:pathLst>
                <a:path extrusionOk="0" h="1018" w="6817">
                  <a:moveTo>
                    <a:pt x="1" y="1"/>
                  </a:moveTo>
                  <a:lnTo>
                    <a:pt x="1" y="1018"/>
                  </a:lnTo>
                  <a:lnTo>
                    <a:pt x="6817" y="1018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2"/>
            <p:cNvSpPr/>
            <p:nvPr/>
          </p:nvSpPr>
          <p:spPr>
            <a:xfrm>
              <a:off x="5584813" y="1633885"/>
              <a:ext cx="27681" cy="32843"/>
            </a:xfrm>
            <a:custGeom>
              <a:rect b="b" l="l" r="r" t="t"/>
              <a:pathLst>
                <a:path extrusionOk="0" h="1018" w="858">
                  <a:moveTo>
                    <a:pt x="1" y="1"/>
                  </a:moveTo>
                  <a:lnTo>
                    <a:pt x="1" y="1018"/>
                  </a:lnTo>
                  <a:lnTo>
                    <a:pt x="857" y="101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2"/>
            <p:cNvSpPr/>
            <p:nvPr/>
          </p:nvSpPr>
          <p:spPr>
            <a:xfrm>
              <a:off x="5536484" y="1633885"/>
              <a:ext cx="316043" cy="216481"/>
            </a:xfrm>
            <a:custGeom>
              <a:rect b="b" l="l" r="r" t="t"/>
              <a:pathLst>
                <a:path extrusionOk="0" h="6710" w="9796">
                  <a:moveTo>
                    <a:pt x="0" y="1"/>
                  </a:moveTo>
                  <a:lnTo>
                    <a:pt x="0" y="1018"/>
                  </a:lnTo>
                  <a:lnTo>
                    <a:pt x="874" y="1018"/>
                  </a:lnTo>
                  <a:lnTo>
                    <a:pt x="874" y="1"/>
                  </a:lnTo>
                  <a:close/>
                  <a:moveTo>
                    <a:pt x="2605" y="2713"/>
                  </a:moveTo>
                  <a:lnTo>
                    <a:pt x="3230" y="2767"/>
                  </a:lnTo>
                  <a:lnTo>
                    <a:pt x="3051" y="5247"/>
                  </a:lnTo>
                  <a:lnTo>
                    <a:pt x="2534" y="5247"/>
                  </a:lnTo>
                  <a:lnTo>
                    <a:pt x="2052" y="4408"/>
                  </a:lnTo>
                  <a:lnTo>
                    <a:pt x="1552" y="5247"/>
                  </a:lnTo>
                  <a:lnTo>
                    <a:pt x="1035" y="5247"/>
                  </a:lnTo>
                  <a:lnTo>
                    <a:pt x="857" y="2767"/>
                  </a:lnTo>
                  <a:lnTo>
                    <a:pt x="1481" y="2713"/>
                  </a:lnTo>
                  <a:lnTo>
                    <a:pt x="1570" y="3980"/>
                  </a:lnTo>
                  <a:lnTo>
                    <a:pt x="2052" y="3159"/>
                  </a:lnTo>
                  <a:lnTo>
                    <a:pt x="2516" y="3980"/>
                  </a:lnTo>
                  <a:lnTo>
                    <a:pt x="2605" y="2713"/>
                  </a:lnTo>
                  <a:close/>
                  <a:moveTo>
                    <a:pt x="5460" y="2713"/>
                  </a:moveTo>
                  <a:lnTo>
                    <a:pt x="6084" y="2767"/>
                  </a:lnTo>
                  <a:lnTo>
                    <a:pt x="5888" y="5247"/>
                  </a:lnTo>
                  <a:lnTo>
                    <a:pt x="5389" y="5247"/>
                  </a:lnTo>
                  <a:lnTo>
                    <a:pt x="4889" y="4408"/>
                  </a:lnTo>
                  <a:lnTo>
                    <a:pt x="4407" y="5247"/>
                  </a:lnTo>
                  <a:lnTo>
                    <a:pt x="3890" y="5247"/>
                  </a:lnTo>
                  <a:lnTo>
                    <a:pt x="3694" y="2767"/>
                  </a:lnTo>
                  <a:lnTo>
                    <a:pt x="4318" y="2713"/>
                  </a:lnTo>
                  <a:lnTo>
                    <a:pt x="4425" y="3980"/>
                  </a:lnTo>
                  <a:lnTo>
                    <a:pt x="4889" y="3159"/>
                  </a:lnTo>
                  <a:lnTo>
                    <a:pt x="5371" y="3980"/>
                  </a:lnTo>
                  <a:lnTo>
                    <a:pt x="5460" y="2713"/>
                  </a:lnTo>
                  <a:close/>
                  <a:moveTo>
                    <a:pt x="8315" y="2713"/>
                  </a:moveTo>
                  <a:lnTo>
                    <a:pt x="8921" y="2767"/>
                  </a:lnTo>
                  <a:lnTo>
                    <a:pt x="8743" y="5247"/>
                  </a:lnTo>
                  <a:lnTo>
                    <a:pt x="8226" y="5247"/>
                  </a:lnTo>
                  <a:lnTo>
                    <a:pt x="7744" y="4408"/>
                  </a:lnTo>
                  <a:lnTo>
                    <a:pt x="7244" y="5247"/>
                  </a:lnTo>
                  <a:lnTo>
                    <a:pt x="6745" y="5247"/>
                  </a:lnTo>
                  <a:lnTo>
                    <a:pt x="6548" y="2767"/>
                  </a:lnTo>
                  <a:lnTo>
                    <a:pt x="7173" y="2713"/>
                  </a:lnTo>
                  <a:lnTo>
                    <a:pt x="7262" y="3980"/>
                  </a:lnTo>
                  <a:lnTo>
                    <a:pt x="7744" y="3159"/>
                  </a:lnTo>
                  <a:lnTo>
                    <a:pt x="8208" y="3980"/>
                  </a:lnTo>
                  <a:lnTo>
                    <a:pt x="8315" y="2713"/>
                  </a:lnTo>
                  <a:close/>
                  <a:moveTo>
                    <a:pt x="0" y="1642"/>
                  </a:moveTo>
                  <a:lnTo>
                    <a:pt x="0" y="6353"/>
                  </a:lnTo>
                  <a:lnTo>
                    <a:pt x="3658" y="6353"/>
                  </a:lnTo>
                  <a:lnTo>
                    <a:pt x="4015" y="6710"/>
                  </a:lnTo>
                  <a:lnTo>
                    <a:pt x="5745" y="6710"/>
                  </a:lnTo>
                  <a:lnTo>
                    <a:pt x="6102" y="6353"/>
                  </a:lnTo>
                  <a:lnTo>
                    <a:pt x="9796" y="6353"/>
                  </a:lnTo>
                  <a:lnTo>
                    <a:pt x="9796" y="16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2"/>
            <p:cNvSpPr/>
            <p:nvPr/>
          </p:nvSpPr>
          <p:spPr>
            <a:xfrm>
              <a:off x="5522095" y="1858981"/>
              <a:ext cx="344822" cy="32843"/>
            </a:xfrm>
            <a:custGeom>
              <a:rect b="b" l="l" r="r" t="t"/>
              <a:pathLst>
                <a:path extrusionOk="0" h="1018" w="10688">
                  <a:moveTo>
                    <a:pt x="0" y="0"/>
                  </a:moveTo>
                  <a:lnTo>
                    <a:pt x="0" y="357"/>
                  </a:lnTo>
                  <a:lnTo>
                    <a:pt x="678" y="1017"/>
                  </a:lnTo>
                  <a:lnTo>
                    <a:pt x="10010" y="1017"/>
                  </a:lnTo>
                  <a:lnTo>
                    <a:pt x="10688" y="357"/>
                  </a:lnTo>
                  <a:lnTo>
                    <a:pt x="10688" y="0"/>
                  </a:lnTo>
                  <a:lnTo>
                    <a:pt x="6834" y="0"/>
                  </a:lnTo>
                  <a:lnTo>
                    <a:pt x="6477" y="357"/>
                  </a:lnTo>
                  <a:lnTo>
                    <a:pt x="4282" y="357"/>
                  </a:lnTo>
                  <a:lnTo>
                    <a:pt x="39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3"/>
          <p:cNvSpPr txBox="1"/>
          <p:nvPr>
            <p:ph type="title"/>
          </p:nvPr>
        </p:nvSpPr>
        <p:spPr>
          <a:xfrm>
            <a:off x="796200" y="930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b. 帳號管理模組 </a:t>
            </a:r>
            <a:endParaRPr sz="28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(使用 google 帳號，以學號的 g.ncyu.edu.tw 為接受)</a:t>
            </a:r>
            <a:endParaRPr sz="28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71" name="Google Shape;671;p43"/>
          <p:cNvSpPr/>
          <p:nvPr/>
        </p:nvSpPr>
        <p:spPr>
          <a:xfrm flipH="1" rot="5400000">
            <a:off x="3159875" y="1634425"/>
            <a:ext cx="1000200" cy="32589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72" name="Google Shape;672;p43"/>
          <p:cNvSpPr/>
          <p:nvPr/>
        </p:nvSpPr>
        <p:spPr>
          <a:xfrm>
            <a:off x="1454725" y="2763775"/>
            <a:ext cx="728100" cy="1000200"/>
          </a:xfrm>
          <a:prstGeom prst="roundRect">
            <a:avLst>
              <a:gd fmla="val 16667" name="adj"/>
            </a:avLst>
          </a:prstGeom>
          <a:solidFill>
            <a:srgbClr val="F7B800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73" name="Google Shape;673;p43"/>
          <p:cNvSpPr txBox="1"/>
          <p:nvPr/>
        </p:nvSpPr>
        <p:spPr>
          <a:xfrm>
            <a:off x="1931375" y="2739250"/>
            <a:ext cx="30000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系別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身分(已訪客/學生)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修課紀錄(修/未修)</a:t>
            </a:r>
            <a:endParaRPr sz="16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674" name="Google Shape;674;p43"/>
          <p:cNvGrpSpPr/>
          <p:nvPr/>
        </p:nvGrpSpPr>
        <p:grpSpPr>
          <a:xfrm>
            <a:off x="1689531" y="3091738"/>
            <a:ext cx="258487" cy="344273"/>
            <a:chOff x="1075193" y="2684449"/>
            <a:chExt cx="258487" cy="344273"/>
          </a:xfrm>
        </p:grpSpPr>
        <p:sp>
          <p:nvSpPr>
            <p:cNvPr id="675" name="Google Shape;675;p43"/>
            <p:cNvSpPr/>
            <p:nvPr/>
          </p:nvSpPr>
          <p:spPr>
            <a:xfrm>
              <a:off x="1096486" y="2684449"/>
              <a:ext cx="215320" cy="164668"/>
            </a:xfrm>
            <a:custGeom>
              <a:rect b="b" l="l" r="r" t="t"/>
              <a:pathLst>
                <a:path extrusionOk="0" h="5104" w="6674">
                  <a:moveTo>
                    <a:pt x="3337" y="1"/>
                  </a:moveTo>
                  <a:cubicBezTo>
                    <a:pt x="1500" y="1"/>
                    <a:pt x="1" y="1500"/>
                    <a:pt x="1" y="3337"/>
                  </a:cubicBezTo>
                  <a:lnTo>
                    <a:pt x="1" y="5104"/>
                  </a:lnTo>
                  <a:lnTo>
                    <a:pt x="1339" y="5104"/>
                  </a:lnTo>
                  <a:lnTo>
                    <a:pt x="1339" y="3355"/>
                  </a:lnTo>
                  <a:cubicBezTo>
                    <a:pt x="1339" y="2285"/>
                    <a:pt x="2195" y="1375"/>
                    <a:pt x="3266" y="1339"/>
                  </a:cubicBezTo>
                  <a:cubicBezTo>
                    <a:pt x="3289" y="1338"/>
                    <a:pt x="3311" y="1338"/>
                    <a:pt x="3334" y="1338"/>
                  </a:cubicBezTo>
                  <a:cubicBezTo>
                    <a:pt x="3895" y="1338"/>
                    <a:pt x="4387" y="1550"/>
                    <a:pt x="4765" y="1928"/>
                  </a:cubicBezTo>
                  <a:cubicBezTo>
                    <a:pt x="5122" y="2285"/>
                    <a:pt x="5354" y="2784"/>
                    <a:pt x="5354" y="3337"/>
                  </a:cubicBezTo>
                  <a:lnTo>
                    <a:pt x="5354" y="5104"/>
                  </a:lnTo>
                  <a:lnTo>
                    <a:pt x="6674" y="5104"/>
                  </a:lnTo>
                  <a:lnTo>
                    <a:pt x="6674" y="3337"/>
                  </a:lnTo>
                  <a:cubicBezTo>
                    <a:pt x="6674" y="2410"/>
                    <a:pt x="6299" y="1589"/>
                    <a:pt x="5710" y="982"/>
                  </a:cubicBezTo>
                  <a:cubicBezTo>
                    <a:pt x="5104" y="375"/>
                    <a:pt x="4265" y="1"/>
                    <a:pt x="33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3"/>
            <p:cNvSpPr/>
            <p:nvPr/>
          </p:nvSpPr>
          <p:spPr>
            <a:xfrm>
              <a:off x="1194371" y="2920482"/>
              <a:ext cx="20164" cy="20164"/>
            </a:xfrm>
            <a:custGeom>
              <a:rect b="b" l="l" r="r" t="t"/>
              <a:pathLst>
                <a:path extrusionOk="0" h="625" w="625">
                  <a:moveTo>
                    <a:pt x="303" y="0"/>
                  </a:moveTo>
                  <a:cubicBezTo>
                    <a:pt x="143" y="0"/>
                    <a:pt x="0" y="143"/>
                    <a:pt x="0" y="321"/>
                  </a:cubicBezTo>
                  <a:cubicBezTo>
                    <a:pt x="0" y="482"/>
                    <a:pt x="143" y="625"/>
                    <a:pt x="303" y="625"/>
                  </a:cubicBezTo>
                  <a:cubicBezTo>
                    <a:pt x="482" y="625"/>
                    <a:pt x="625" y="482"/>
                    <a:pt x="625" y="321"/>
                  </a:cubicBezTo>
                  <a:cubicBezTo>
                    <a:pt x="625" y="143"/>
                    <a:pt x="482" y="0"/>
                    <a:pt x="3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3"/>
            <p:cNvSpPr/>
            <p:nvPr/>
          </p:nvSpPr>
          <p:spPr>
            <a:xfrm>
              <a:off x="1075193" y="2869249"/>
              <a:ext cx="258487" cy="159474"/>
            </a:xfrm>
            <a:custGeom>
              <a:rect b="b" l="l" r="r" t="t"/>
              <a:pathLst>
                <a:path extrusionOk="0" h="4943" w="8012">
                  <a:moveTo>
                    <a:pt x="3988" y="962"/>
                  </a:moveTo>
                  <a:cubicBezTo>
                    <a:pt x="4513" y="962"/>
                    <a:pt x="4943" y="1394"/>
                    <a:pt x="4943" y="1909"/>
                  </a:cubicBezTo>
                  <a:cubicBezTo>
                    <a:pt x="4943" y="2320"/>
                    <a:pt x="4675" y="2659"/>
                    <a:pt x="4319" y="2802"/>
                  </a:cubicBezTo>
                  <a:lnTo>
                    <a:pt x="4319" y="3372"/>
                  </a:lnTo>
                  <a:lnTo>
                    <a:pt x="3694" y="3372"/>
                  </a:lnTo>
                  <a:lnTo>
                    <a:pt x="3694" y="2802"/>
                  </a:lnTo>
                  <a:cubicBezTo>
                    <a:pt x="3302" y="2659"/>
                    <a:pt x="3034" y="2284"/>
                    <a:pt x="3070" y="1856"/>
                  </a:cubicBezTo>
                  <a:cubicBezTo>
                    <a:pt x="3087" y="1392"/>
                    <a:pt x="3462" y="999"/>
                    <a:pt x="3926" y="964"/>
                  </a:cubicBezTo>
                  <a:cubicBezTo>
                    <a:pt x="3947" y="962"/>
                    <a:pt x="3967" y="962"/>
                    <a:pt x="3988" y="962"/>
                  </a:cubicBezTo>
                  <a:close/>
                  <a:moveTo>
                    <a:pt x="1" y="0"/>
                  </a:moveTo>
                  <a:lnTo>
                    <a:pt x="1" y="4943"/>
                  </a:lnTo>
                  <a:lnTo>
                    <a:pt x="8012" y="4943"/>
                  </a:lnTo>
                  <a:lnTo>
                    <a:pt x="80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4"/>
          <p:cNvSpPr txBox="1"/>
          <p:nvPr>
            <p:ph type="title"/>
          </p:nvPr>
        </p:nvSpPr>
        <p:spPr>
          <a:xfrm>
            <a:off x="796200" y="930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c. 課程評價模組</a:t>
            </a:r>
            <a:endParaRPr sz="28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83" name="Google Shape;683;p44"/>
          <p:cNvSpPr txBox="1"/>
          <p:nvPr/>
        </p:nvSpPr>
        <p:spPr>
          <a:xfrm>
            <a:off x="5900575" y="463000"/>
            <a:ext cx="238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哭阿又被當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84" name="Google Shape;684;p44"/>
          <p:cNvSpPr/>
          <p:nvPr/>
        </p:nvSpPr>
        <p:spPr>
          <a:xfrm flipH="1" rot="5400000">
            <a:off x="3675325" y="463525"/>
            <a:ext cx="2608200" cy="5235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85" name="Google Shape;685;p44"/>
          <p:cNvSpPr/>
          <p:nvPr/>
        </p:nvSpPr>
        <p:spPr>
          <a:xfrm>
            <a:off x="1268825" y="1725175"/>
            <a:ext cx="1093200" cy="2660100"/>
          </a:xfrm>
          <a:prstGeom prst="roundRect">
            <a:avLst>
              <a:gd fmla="val 16667" name="adj"/>
            </a:avLst>
          </a:prstGeom>
          <a:solidFill>
            <a:srgbClr val="00BE8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6" name="Google Shape;686;p44"/>
          <p:cNvSpPr txBox="1"/>
          <p:nvPr/>
        </p:nvSpPr>
        <p:spPr>
          <a:xfrm>
            <a:off x="3041700" y="1861375"/>
            <a:ext cx="3000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去上課頻率</a:t>
            </a:r>
            <a:endParaRPr sz="13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評分</a:t>
            </a:r>
            <a:endParaRPr sz="13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熱度</a:t>
            </a:r>
            <a:endParaRPr sz="13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涼度</a:t>
            </a:r>
            <a:endParaRPr sz="13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報告/作業</a:t>
            </a:r>
            <a:endParaRPr sz="13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心得</a:t>
            </a:r>
            <a:endParaRPr sz="13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收穫多寡</a:t>
            </a:r>
            <a:endParaRPr sz="13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考試方式</a:t>
            </a:r>
            <a:endParaRPr sz="13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教授評價與上課風格</a:t>
            </a:r>
            <a:endParaRPr sz="130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是否通過？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687" name="Google Shape;687;p44"/>
          <p:cNvGrpSpPr/>
          <p:nvPr/>
        </p:nvGrpSpPr>
        <p:grpSpPr>
          <a:xfrm>
            <a:off x="1670341" y="2746888"/>
            <a:ext cx="290169" cy="344273"/>
            <a:chOff x="2555751" y="2684449"/>
            <a:chExt cx="290169" cy="344273"/>
          </a:xfrm>
        </p:grpSpPr>
        <p:sp>
          <p:nvSpPr>
            <p:cNvPr id="688" name="Google Shape;688;p44"/>
            <p:cNvSpPr/>
            <p:nvPr/>
          </p:nvSpPr>
          <p:spPr>
            <a:xfrm>
              <a:off x="2608727" y="2748361"/>
              <a:ext cx="183090" cy="223386"/>
            </a:xfrm>
            <a:custGeom>
              <a:rect b="b" l="l" r="r" t="t"/>
              <a:pathLst>
                <a:path extrusionOk="0" h="6924" w="5675">
                  <a:moveTo>
                    <a:pt x="1535" y="2177"/>
                  </a:moveTo>
                  <a:lnTo>
                    <a:pt x="1981" y="2623"/>
                  </a:lnTo>
                  <a:lnTo>
                    <a:pt x="1285" y="3337"/>
                  </a:lnTo>
                  <a:lnTo>
                    <a:pt x="1981" y="4051"/>
                  </a:lnTo>
                  <a:lnTo>
                    <a:pt x="1535" y="4479"/>
                  </a:lnTo>
                  <a:lnTo>
                    <a:pt x="411" y="3337"/>
                  </a:lnTo>
                  <a:lnTo>
                    <a:pt x="1535" y="2177"/>
                  </a:lnTo>
                  <a:close/>
                  <a:moveTo>
                    <a:pt x="4193" y="2177"/>
                  </a:moveTo>
                  <a:lnTo>
                    <a:pt x="5318" y="3337"/>
                  </a:lnTo>
                  <a:lnTo>
                    <a:pt x="4193" y="4479"/>
                  </a:lnTo>
                  <a:lnTo>
                    <a:pt x="3747" y="4051"/>
                  </a:lnTo>
                  <a:lnTo>
                    <a:pt x="4443" y="3337"/>
                  </a:lnTo>
                  <a:lnTo>
                    <a:pt x="3747" y="2623"/>
                  </a:lnTo>
                  <a:lnTo>
                    <a:pt x="4193" y="2177"/>
                  </a:lnTo>
                  <a:close/>
                  <a:moveTo>
                    <a:pt x="3069" y="2141"/>
                  </a:moveTo>
                  <a:lnTo>
                    <a:pt x="3640" y="2409"/>
                  </a:lnTo>
                  <a:lnTo>
                    <a:pt x="2641" y="4532"/>
                  </a:lnTo>
                  <a:lnTo>
                    <a:pt x="2088" y="4265"/>
                  </a:lnTo>
                  <a:lnTo>
                    <a:pt x="3069" y="2141"/>
                  </a:lnTo>
                  <a:close/>
                  <a:moveTo>
                    <a:pt x="2855" y="0"/>
                  </a:moveTo>
                  <a:cubicBezTo>
                    <a:pt x="1749" y="625"/>
                    <a:pt x="1053" y="946"/>
                    <a:pt x="54" y="1124"/>
                  </a:cubicBezTo>
                  <a:lnTo>
                    <a:pt x="54" y="4211"/>
                  </a:lnTo>
                  <a:cubicBezTo>
                    <a:pt x="0" y="5496"/>
                    <a:pt x="1660" y="6513"/>
                    <a:pt x="2855" y="6923"/>
                  </a:cubicBezTo>
                  <a:cubicBezTo>
                    <a:pt x="3283" y="6763"/>
                    <a:pt x="4033" y="6459"/>
                    <a:pt x="4657" y="5960"/>
                  </a:cubicBezTo>
                  <a:cubicBezTo>
                    <a:pt x="5318" y="5424"/>
                    <a:pt x="5657" y="4836"/>
                    <a:pt x="5639" y="4211"/>
                  </a:cubicBezTo>
                  <a:lnTo>
                    <a:pt x="5674" y="4193"/>
                  </a:lnTo>
                  <a:lnTo>
                    <a:pt x="5674" y="1107"/>
                  </a:lnTo>
                  <a:lnTo>
                    <a:pt x="5639" y="1107"/>
                  </a:lnTo>
                  <a:cubicBezTo>
                    <a:pt x="4640" y="892"/>
                    <a:pt x="3819" y="518"/>
                    <a:pt x="28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4"/>
            <p:cNvSpPr/>
            <p:nvPr/>
          </p:nvSpPr>
          <p:spPr>
            <a:xfrm>
              <a:off x="2555751" y="2684449"/>
              <a:ext cx="290169" cy="344273"/>
            </a:xfrm>
            <a:custGeom>
              <a:rect b="b" l="l" r="r" t="t"/>
              <a:pathLst>
                <a:path extrusionOk="0" h="10671" w="8994">
                  <a:moveTo>
                    <a:pt x="4515" y="1250"/>
                  </a:moveTo>
                  <a:cubicBezTo>
                    <a:pt x="5603" y="1856"/>
                    <a:pt x="6692" y="2338"/>
                    <a:pt x="7941" y="2552"/>
                  </a:cubicBezTo>
                  <a:lnTo>
                    <a:pt x="7941" y="6174"/>
                  </a:lnTo>
                  <a:cubicBezTo>
                    <a:pt x="7959" y="7976"/>
                    <a:pt x="6014" y="9047"/>
                    <a:pt x="4515" y="9547"/>
                  </a:cubicBezTo>
                  <a:cubicBezTo>
                    <a:pt x="3070" y="9100"/>
                    <a:pt x="1018" y="7959"/>
                    <a:pt x="1089" y="6174"/>
                  </a:cubicBezTo>
                  <a:lnTo>
                    <a:pt x="1089" y="2570"/>
                  </a:lnTo>
                  <a:cubicBezTo>
                    <a:pt x="2356" y="2392"/>
                    <a:pt x="3427" y="1874"/>
                    <a:pt x="4515" y="1250"/>
                  </a:cubicBezTo>
                  <a:close/>
                  <a:moveTo>
                    <a:pt x="4497" y="1"/>
                  </a:moveTo>
                  <a:cubicBezTo>
                    <a:pt x="2249" y="1392"/>
                    <a:pt x="1535" y="1535"/>
                    <a:pt x="1" y="1535"/>
                  </a:cubicBezTo>
                  <a:lnTo>
                    <a:pt x="1" y="6174"/>
                  </a:lnTo>
                  <a:cubicBezTo>
                    <a:pt x="1" y="9547"/>
                    <a:pt x="4497" y="10671"/>
                    <a:pt x="4497" y="10671"/>
                  </a:cubicBezTo>
                  <a:cubicBezTo>
                    <a:pt x="4497" y="10671"/>
                    <a:pt x="8994" y="9547"/>
                    <a:pt x="8994" y="6174"/>
                  </a:cubicBezTo>
                  <a:lnTo>
                    <a:pt x="8994" y="1535"/>
                  </a:lnTo>
                  <a:cubicBezTo>
                    <a:pt x="7780" y="1535"/>
                    <a:pt x="6745" y="1392"/>
                    <a:pt x="4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45"/>
          <p:cNvSpPr txBox="1"/>
          <p:nvPr>
            <p:ph type="title"/>
          </p:nvPr>
        </p:nvSpPr>
        <p:spPr>
          <a:xfrm>
            <a:off x="720000" y="762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WEEK 2</a:t>
            </a:r>
            <a:endParaRPr/>
          </a:p>
        </p:txBody>
      </p:sp>
      <p:sp>
        <p:nvSpPr>
          <p:cNvPr id="695" name="Google Shape;695;p45"/>
          <p:cNvSpPr txBox="1"/>
          <p:nvPr>
            <p:ph idx="2" type="subTitle"/>
          </p:nvPr>
        </p:nvSpPr>
        <p:spPr>
          <a:xfrm>
            <a:off x="4285875" y="1841225"/>
            <a:ext cx="26949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45"/>
          <p:cNvSpPr txBox="1"/>
          <p:nvPr>
            <p:ph idx="3" type="subTitle"/>
          </p:nvPr>
        </p:nvSpPr>
        <p:spPr>
          <a:xfrm>
            <a:off x="720000" y="1786475"/>
            <a:ext cx="6302400" cy="172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基礎功能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自增功能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資料庫架構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Schema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icrosoft JhengHei"/>
              <a:buChar char="●"/>
            </a:pPr>
            <a:r>
              <a:rPr b="0"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使用套件</a:t>
            </a:r>
            <a:endParaRPr b="0" sz="20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97" name="Google Shape;697;p45"/>
          <p:cNvSpPr/>
          <p:nvPr/>
        </p:nvSpPr>
        <p:spPr>
          <a:xfrm rot="6382974">
            <a:off x="6641863" y="1928707"/>
            <a:ext cx="3362108" cy="2114453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ybersecurity Consulting Report Infographics by Slidesgo">
  <a:themeElements>
    <a:clrScheme name="Simple Light">
      <a:dk1>
        <a:srgbClr val="000000"/>
      </a:dk1>
      <a:lt1>
        <a:srgbClr val="FFFFFF"/>
      </a:lt1>
      <a:dk2>
        <a:srgbClr val="F7B800"/>
      </a:dk2>
      <a:lt2>
        <a:srgbClr val="00BE83"/>
      </a:lt2>
      <a:accent1>
        <a:srgbClr val="00ACF1"/>
      </a:accent1>
      <a:accent2>
        <a:srgbClr val="FC2929"/>
      </a:accent2>
      <a:accent3>
        <a:srgbClr val="0765A5"/>
      </a:accent3>
      <a:accent4>
        <a:srgbClr val="F3F3F3"/>
      </a:accent4>
      <a:accent5>
        <a:srgbClr val="7D37C5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E-commerce Pitch Deck by Slidesgo">
  <a:themeElements>
    <a:clrScheme name="Simple Light">
      <a:dk1>
        <a:srgbClr val="191919"/>
      </a:dk1>
      <a:lt1>
        <a:srgbClr val="F3F3F3"/>
      </a:lt1>
      <a:dk2>
        <a:srgbClr val="FFFFFF"/>
      </a:dk2>
      <a:lt2>
        <a:srgbClr val="2F2FF4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